
<file path=[Content_Types].xml><?xml version="1.0" encoding="utf-8"?>
<Types xmlns="http://schemas.openxmlformats.org/package/2006/content-types">
  <Default Extension="gif" ContentType="image/gif"/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85" r:id="rId3"/>
    <p:sldId id="272" r:id="rId4"/>
    <p:sldId id="275" r:id="rId5"/>
    <p:sldId id="274" r:id="rId6"/>
    <p:sldId id="271" r:id="rId7"/>
    <p:sldId id="270" r:id="rId8"/>
    <p:sldId id="273" r:id="rId9"/>
    <p:sldId id="269" r:id="rId10"/>
    <p:sldId id="268" r:id="rId11"/>
    <p:sldId id="260" r:id="rId12"/>
    <p:sldId id="267" r:id="rId13"/>
    <p:sldId id="261" r:id="rId14"/>
    <p:sldId id="266" r:id="rId15"/>
    <p:sldId id="263" r:id="rId16"/>
    <p:sldId id="257" r:id="rId17"/>
    <p:sldId id="262" r:id="rId18"/>
    <p:sldId id="265" r:id="rId19"/>
    <p:sldId id="264" r:id="rId20"/>
    <p:sldId id="290" r:id="rId21"/>
    <p:sldId id="284" r:id="rId22"/>
    <p:sldId id="289" r:id="rId23"/>
    <p:sldId id="287" r:id="rId24"/>
    <p:sldId id="286" r:id="rId25"/>
    <p:sldId id="288" r:id="rId26"/>
    <p:sldId id="283" r:id="rId27"/>
    <p:sldId id="323" r:id="rId28"/>
    <p:sldId id="282" r:id="rId29"/>
    <p:sldId id="281" r:id="rId30"/>
    <p:sldId id="280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8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8F0604-E962-4FE9-84E9-0C4571EA3C5F}" type="doc">
      <dgm:prSet loTypeId="urn:microsoft.com/office/officeart/2005/8/layout/radial5" loCatId="cycle" qsTypeId="urn:microsoft.com/office/officeart/2005/8/quickstyle/simple1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A1BF9E00-7055-4D5C-9E81-B42147122222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5400" b="1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</a:t>
          </a:r>
          <a:r>
            <a: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835DE23F-BDEC-4555-95F0-0155CD4819E3}" type="parTrans" cxnId="{1C6B051B-6173-47CC-88CD-BE39442F12D2}">
      <dgm:prSet/>
      <dgm:spPr/>
      <dgm:t>
        <a:bodyPr/>
        <a:lstStyle/>
        <a:p>
          <a:endParaRPr lang="en-US"/>
        </a:p>
      </dgm:t>
    </dgm:pt>
    <dgm:pt modelId="{E40A0E9F-3E11-4F9B-A566-82FF7E49BE5D}" type="sibTrans" cxnId="{1C6B051B-6173-47CC-88CD-BE39442F12D2}">
      <dgm:prSet/>
      <dgm:spPr/>
      <dgm:t>
        <a:bodyPr/>
        <a:lstStyle/>
        <a:p>
          <a:endParaRPr lang="en-US"/>
        </a:p>
      </dgm:t>
    </dgm:pt>
    <dgm:pt modelId="{25385B68-DBB5-4B52-B78F-C926C00CD882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5">
            <a:alpha val="50000"/>
          </a:schemeClr>
        </a:solidFill>
        <a:ln>
          <a:noFill/>
        </a:ln>
      </dgm:spPr>
      <dgm:t>
        <a:bodyPr/>
        <a:lstStyle/>
        <a:p>
          <a:r>
            <a:rPr lang="en-US" sz="8800" b="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</a:p>
      </dgm:t>
    </dgm:pt>
    <dgm:pt modelId="{EE359BE5-09D0-441F-8E6B-11BDA1CA04E6}" type="parTrans" cxnId="{DE9B01FA-7C95-4310-AB2D-E2DA53D482A7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3B52A30-2992-4150-B140-515D8371316E}" type="sibTrans" cxnId="{DE9B01FA-7C95-4310-AB2D-E2DA53D482A7}">
      <dgm:prSet/>
      <dgm:spPr/>
      <dgm:t>
        <a:bodyPr/>
        <a:lstStyle/>
        <a:p>
          <a:endParaRPr lang="en-US"/>
        </a:p>
      </dgm:t>
    </dgm:pt>
    <dgm:pt modelId="{BCDEE1E5-5969-46EA-BD11-88A5C1033F4D}">
      <dgm:prSet phldrT="[Text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8800" b="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</a:t>
          </a:r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1E05B3BE-30C2-4E52-BE29-C472751E351A}" type="parTrans" cxnId="{EE34BFC7-D3AD-433B-AC0F-588B8214EE7E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4CA0972-E42F-42E8-A34B-CA438D566BE2}" type="sibTrans" cxnId="{EE34BFC7-D3AD-433B-AC0F-588B8214EE7E}">
      <dgm:prSet/>
      <dgm:spPr/>
      <dgm:t>
        <a:bodyPr/>
        <a:lstStyle/>
        <a:p>
          <a:endParaRPr lang="en-US"/>
        </a:p>
      </dgm:t>
    </dgm:pt>
    <dgm:pt modelId="{A6F800FF-1D75-4AAD-8C73-8F4809BE239E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8800" b="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</a:t>
          </a:r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F093A6E8-3C64-4909-AB0F-8D3FDC4E0F2B}" type="parTrans" cxnId="{23EA867B-A33A-4707-8891-6AC16113C07D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8F95E94-891A-46FC-881E-DEEE5A25FF0D}" type="sibTrans" cxnId="{23EA867B-A33A-4707-8891-6AC16113C07D}">
      <dgm:prSet/>
      <dgm:spPr/>
      <dgm:t>
        <a:bodyPr/>
        <a:lstStyle/>
        <a:p>
          <a:endParaRPr lang="en-US"/>
        </a:p>
      </dgm:t>
    </dgm:pt>
    <dgm:pt modelId="{81C4D68E-381D-4721-A82E-667DD2B1C4FC}">
      <dgm:prSet phldrT="[Text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4">
            <a:alpha val="50000"/>
          </a:schemeClr>
        </a:solidFill>
        <a:ln>
          <a:noFill/>
        </a:ln>
      </dgm:spPr>
      <dgm:t>
        <a:bodyPr/>
        <a:lstStyle/>
        <a:p>
          <a:r>
            <a:rPr lang="en-US" sz="8800" b="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4584BB1D-BF09-4A2F-BC6C-1BC999597F89}" type="parTrans" cxnId="{2B22C784-D4E3-4BCF-9154-2BAF299007D9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424DDA0-A2B8-4DA6-88A9-EC6D0E0B82D9}" type="sibTrans" cxnId="{2B22C784-D4E3-4BCF-9154-2BAF299007D9}">
      <dgm:prSet/>
      <dgm:spPr/>
      <dgm:t>
        <a:bodyPr/>
        <a:lstStyle/>
        <a:p>
          <a:endParaRPr lang="en-US"/>
        </a:p>
      </dgm:t>
    </dgm:pt>
    <dgm:pt modelId="{54FE4E51-8021-46CF-9DA7-9CB443B04B0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8800" b="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88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gm:t>
    </dgm:pt>
    <dgm:pt modelId="{A63F5BFB-0D2C-4799-83EA-ECF11E63964F}" type="parTrans" cxnId="{94596C33-7C8F-4667-879B-4F0EC581C933}">
      <dgm:prSet custT="1"/>
      <dgm:spPr>
        <a:solidFill>
          <a:schemeClr val="bg1">
            <a:lumMod val="95000"/>
          </a:schemeClr>
        </a:solidFill>
      </dgm:spPr>
      <dgm:t>
        <a:bodyPr/>
        <a:lstStyle/>
        <a:p>
          <a:endParaRPr lang="en-US" sz="8800" b="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3F78541-3088-4FDE-B1CF-46AFACFE1C07}" type="sibTrans" cxnId="{94596C33-7C8F-4667-879B-4F0EC581C933}">
      <dgm:prSet/>
      <dgm:spPr/>
      <dgm:t>
        <a:bodyPr/>
        <a:lstStyle/>
        <a:p>
          <a:endParaRPr lang="en-US"/>
        </a:p>
      </dgm:t>
    </dgm:pt>
    <dgm:pt modelId="{137E96EA-E3E1-49B0-A533-3F4021BDDEA4}" type="pres">
      <dgm:prSet presAssocID="{E48F0604-E962-4FE9-84E9-0C4571EA3C5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76F4B08-D79C-4F20-B107-2CD33338CC32}" type="pres">
      <dgm:prSet presAssocID="{A1BF9E00-7055-4D5C-9E81-B42147122222}" presName="centerShape" presStyleLbl="node0" presStyleIdx="0" presStyleCnt="1" custScaleX="149457" custScaleY="124449"/>
      <dgm:spPr/>
    </dgm:pt>
    <dgm:pt modelId="{B0A95CEC-8C52-411C-A18F-F7D734279997}" type="pres">
      <dgm:prSet presAssocID="{EE359BE5-09D0-441F-8E6B-11BDA1CA04E6}" presName="parTrans" presStyleLbl="sibTrans2D1" presStyleIdx="0" presStyleCnt="5"/>
      <dgm:spPr/>
    </dgm:pt>
    <dgm:pt modelId="{92A76E5A-BF86-4204-9421-617A4FC55A63}" type="pres">
      <dgm:prSet presAssocID="{EE359BE5-09D0-441F-8E6B-11BDA1CA04E6}" presName="connectorText" presStyleLbl="sibTrans2D1" presStyleIdx="0" presStyleCnt="5"/>
      <dgm:spPr/>
    </dgm:pt>
    <dgm:pt modelId="{9E85E5EE-B70E-4743-8E59-6B25E758A614}" type="pres">
      <dgm:prSet presAssocID="{25385B68-DBB5-4B52-B78F-C926C00CD882}" presName="node" presStyleLbl="node1" presStyleIdx="0" presStyleCnt="5">
        <dgm:presLayoutVars>
          <dgm:bulletEnabled val="1"/>
        </dgm:presLayoutVars>
      </dgm:prSet>
      <dgm:spPr/>
    </dgm:pt>
    <dgm:pt modelId="{5EE26042-C75B-4E83-A80B-7D4A4400F9D2}" type="pres">
      <dgm:prSet presAssocID="{1E05B3BE-30C2-4E52-BE29-C472751E351A}" presName="parTrans" presStyleLbl="sibTrans2D1" presStyleIdx="1" presStyleCnt="5"/>
      <dgm:spPr/>
    </dgm:pt>
    <dgm:pt modelId="{FCFC7B22-17BD-4663-85D3-294EA4AFC405}" type="pres">
      <dgm:prSet presAssocID="{1E05B3BE-30C2-4E52-BE29-C472751E351A}" presName="connectorText" presStyleLbl="sibTrans2D1" presStyleIdx="1" presStyleCnt="5"/>
      <dgm:spPr/>
    </dgm:pt>
    <dgm:pt modelId="{7A1D254A-9984-4E6C-88ED-DF8476C5DF6C}" type="pres">
      <dgm:prSet presAssocID="{BCDEE1E5-5969-46EA-BD11-88A5C1033F4D}" presName="node" presStyleLbl="node1" presStyleIdx="1" presStyleCnt="5">
        <dgm:presLayoutVars>
          <dgm:bulletEnabled val="1"/>
        </dgm:presLayoutVars>
      </dgm:prSet>
      <dgm:spPr/>
    </dgm:pt>
    <dgm:pt modelId="{DBF4A8D5-60ED-4A91-A57B-6A8D7E9FE5B4}" type="pres">
      <dgm:prSet presAssocID="{A63F5BFB-0D2C-4799-83EA-ECF11E63964F}" presName="parTrans" presStyleLbl="sibTrans2D1" presStyleIdx="2" presStyleCnt="5"/>
      <dgm:spPr/>
    </dgm:pt>
    <dgm:pt modelId="{904437D7-B843-45D6-A66B-E66A3EFAF240}" type="pres">
      <dgm:prSet presAssocID="{A63F5BFB-0D2C-4799-83EA-ECF11E63964F}" presName="connectorText" presStyleLbl="sibTrans2D1" presStyleIdx="2" presStyleCnt="5"/>
      <dgm:spPr/>
    </dgm:pt>
    <dgm:pt modelId="{0AD8C23B-11AA-4D6D-96C4-909F649D2564}" type="pres">
      <dgm:prSet presAssocID="{54FE4E51-8021-46CF-9DA7-9CB443B04B07}" presName="node" presStyleLbl="node1" presStyleIdx="2" presStyleCnt="5">
        <dgm:presLayoutVars>
          <dgm:bulletEnabled val="1"/>
        </dgm:presLayoutVars>
      </dgm:prSet>
      <dgm:spPr/>
    </dgm:pt>
    <dgm:pt modelId="{6E0A2CCA-60F6-4D55-B3AB-E814482C52D7}" type="pres">
      <dgm:prSet presAssocID="{F093A6E8-3C64-4909-AB0F-8D3FDC4E0F2B}" presName="parTrans" presStyleLbl="sibTrans2D1" presStyleIdx="3" presStyleCnt="5"/>
      <dgm:spPr/>
    </dgm:pt>
    <dgm:pt modelId="{2ED501A6-385E-4CAC-BE4E-16B6375BEC45}" type="pres">
      <dgm:prSet presAssocID="{F093A6E8-3C64-4909-AB0F-8D3FDC4E0F2B}" presName="connectorText" presStyleLbl="sibTrans2D1" presStyleIdx="3" presStyleCnt="5"/>
      <dgm:spPr/>
    </dgm:pt>
    <dgm:pt modelId="{53097A85-26EB-4B61-87D0-FC05E26AF533}" type="pres">
      <dgm:prSet presAssocID="{A6F800FF-1D75-4AAD-8C73-8F4809BE239E}" presName="node" presStyleLbl="node1" presStyleIdx="3" presStyleCnt="5">
        <dgm:presLayoutVars>
          <dgm:bulletEnabled val="1"/>
        </dgm:presLayoutVars>
      </dgm:prSet>
      <dgm:spPr/>
    </dgm:pt>
    <dgm:pt modelId="{C6BA58FE-6AB5-4F1C-927B-F33A540BAEBF}" type="pres">
      <dgm:prSet presAssocID="{4584BB1D-BF09-4A2F-BC6C-1BC999597F89}" presName="parTrans" presStyleLbl="sibTrans2D1" presStyleIdx="4" presStyleCnt="5"/>
      <dgm:spPr/>
    </dgm:pt>
    <dgm:pt modelId="{6B87CB6B-EB5D-4910-9071-4DF01B7B2C55}" type="pres">
      <dgm:prSet presAssocID="{4584BB1D-BF09-4A2F-BC6C-1BC999597F89}" presName="connectorText" presStyleLbl="sibTrans2D1" presStyleIdx="4" presStyleCnt="5"/>
      <dgm:spPr/>
    </dgm:pt>
    <dgm:pt modelId="{7CA5F602-E515-4ABE-9986-332E0C68CDA5}" type="pres">
      <dgm:prSet presAssocID="{81C4D68E-381D-4721-A82E-667DD2B1C4FC}" presName="node" presStyleLbl="node1" presStyleIdx="4" presStyleCnt="5">
        <dgm:presLayoutVars>
          <dgm:bulletEnabled val="1"/>
        </dgm:presLayoutVars>
      </dgm:prSet>
      <dgm:spPr/>
    </dgm:pt>
  </dgm:ptLst>
  <dgm:cxnLst>
    <dgm:cxn modelId="{1C6B051B-6173-47CC-88CD-BE39442F12D2}" srcId="{E48F0604-E962-4FE9-84E9-0C4571EA3C5F}" destId="{A1BF9E00-7055-4D5C-9E81-B42147122222}" srcOrd="0" destOrd="0" parTransId="{835DE23F-BDEC-4555-95F0-0155CD4819E3}" sibTransId="{E40A0E9F-3E11-4F9B-A566-82FF7E49BE5D}"/>
    <dgm:cxn modelId="{42503830-827C-432A-96C6-CC24FD78F28D}" type="presOf" srcId="{54FE4E51-8021-46CF-9DA7-9CB443B04B07}" destId="{0AD8C23B-11AA-4D6D-96C4-909F649D2564}" srcOrd="0" destOrd="0" presId="urn:microsoft.com/office/officeart/2005/8/layout/radial5"/>
    <dgm:cxn modelId="{94596C33-7C8F-4667-879B-4F0EC581C933}" srcId="{A1BF9E00-7055-4D5C-9E81-B42147122222}" destId="{54FE4E51-8021-46CF-9DA7-9CB443B04B07}" srcOrd="2" destOrd="0" parTransId="{A63F5BFB-0D2C-4799-83EA-ECF11E63964F}" sibTransId="{13F78541-3088-4FDE-B1CF-46AFACFE1C07}"/>
    <dgm:cxn modelId="{04BE796C-548B-489D-944B-DF64FF6B456E}" type="presOf" srcId="{EE359BE5-09D0-441F-8E6B-11BDA1CA04E6}" destId="{92A76E5A-BF86-4204-9421-617A4FC55A63}" srcOrd="1" destOrd="0" presId="urn:microsoft.com/office/officeart/2005/8/layout/radial5"/>
    <dgm:cxn modelId="{C0280B4F-5B54-41CB-9949-F822A345FC7D}" type="presOf" srcId="{A6F800FF-1D75-4AAD-8C73-8F4809BE239E}" destId="{53097A85-26EB-4B61-87D0-FC05E26AF533}" srcOrd="0" destOrd="0" presId="urn:microsoft.com/office/officeart/2005/8/layout/radial5"/>
    <dgm:cxn modelId="{7212FE4F-010D-480A-B821-8480F8AD7F4E}" type="presOf" srcId="{A63F5BFB-0D2C-4799-83EA-ECF11E63964F}" destId="{DBF4A8D5-60ED-4A91-A57B-6A8D7E9FE5B4}" srcOrd="0" destOrd="0" presId="urn:microsoft.com/office/officeart/2005/8/layout/radial5"/>
    <dgm:cxn modelId="{E8BAC655-20A6-41F5-B6FA-C5A8BC87342C}" type="presOf" srcId="{81C4D68E-381D-4721-A82E-667DD2B1C4FC}" destId="{7CA5F602-E515-4ABE-9986-332E0C68CDA5}" srcOrd="0" destOrd="0" presId="urn:microsoft.com/office/officeart/2005/8/layout/radial5"/>
    <dgm:cxn modelId="{23EA867B-A33A-4707-8891-6AC16113C07D}" srcId="{A1BF9E00-7055-4D5C-9E81-B42147122222}" destId="{A6F800FF-1D75-4AAD-8C73-8F4809BE239E}" srcOrd="3" destOrd="0" parTransId="{F093A6E8-3C64-4909-AB0F-8D3FDC4E0F2B}" sibTransId="{18F95E94-891A-46FC-881E-DEEE5A25FF0D}"/>
    <dgm:cxn modelId="{2B22C784-D4E3-4BCF-9154-2BAF299007D9}" srcId="{A1BF9E00-7055-4D5C-9E81-B42147122222}" destId="{81C4D68E-381D-4721-A82E-667DD2B1C4FC}" srcOrd="4" destOrd="0" parTransId="{4584BB1D-BF09-4A2F-BC6C-1BC999597F89}" sibTransId="{8424DDA0-A2B8-4DA6-88A9-EC6D0E0B82D9}"/>
    <dgm:cxn modelId="{51292787-B6E5-447F-B1F7-A4304D6CC937}" type="presOf" srcId="{A63F5BFB-0D2C-4799-83EA-ECF11E63964F}" destId="{904437D7-B843-45D6-A66B-E66A3EFAF240}" srcOrd="1" destOrd="0" presId="urn:microsoft.com/office/officeart/2005/8/layout/radial5"/>
    <dgm:cxn modelId="{2B18448B-74F8-4D70-A426-F49050CB9876}" type="presOf" srcId="{25385B68-DBB5-4B52-B78F-C926C00CD882}" destId="{9E85E5EE-B70E-4743-8E59-6B25E758A614}" srcOrd="0" destOrd="0" presId="urn:microsoft.com/office/officeart/2005/8/layout/radial5"/>
    <dgm:cxn modelId="{FF52759A-184D-4D55-8879-F9175A4B4950}" type="presOf" srcId="{4584BB1D-BF09-4A2F-BC6C-1BC999597F89}" destId="{C6BA58FE-6AB5-4F1C-927B-F33A540BAEBF}" srcOrd="0" destOrd="0" presId="urn:microsoft.com/office/officeart/2005/8/layout/radial5"/>
    <dgm:cxn modelId="{D60DA19A-A710-4E53-B319-15F8450AC7E5}" type="presOf" srcId="{F093A6E8-3C64-4909-AB0F-8D3FDC4E0F2B}" destId="{6E0A2CCA-60F6-4D55-B3AB-E814482C52D7}" srcOrd="0" destOrd="0" presId="urn:microsoft.com/office/officeart/2005/8/layout/radial5"/>
    <dgm:cxn modelId="{7267C0AE-E966-4C6E-A78E-600B771ABA00}" type="presOf" srcId="{F093A6E8-3C64-4909-AB0F-8D3FDC4E0F2B}" destId="{2ED501A6-385E-4CAC-BE4E-16B6375BEC45}" srcOrd="1" destOrd="0" presId="urn:microsoft.com/office/officeart/2005/8/layout/radial5"/>
    <dgm:cxn modelId="{EE34BFC7-D3AD-433B-AC0F-588B8214EE7E}" srcId="{A1BF9E00-7055-4D5C-9E81-B42147122222}" destId="{BCDEE1E5-5969-46EA-BD11-88A5C1033F4D}" srcOrd="1" destOrd="0" parTransId="{1E05B3BE-30C2-4E52-BE29-C472751E351A}" sibTransId="{64CA0972-E42F-42E8-A34B-CA438D566BE2}"/>
    <dgm:cxn modelId="{CF2AE8CB-A568-4D3A-9D53-9D60842D5A51}" type="presOf" srcId="{BCDEE1E5-5969-46EA-BD11-88A5C1033F4D}" destId="{7A1D254A-9984-4E6C-88ED-DF8476C5DF6C}" srcOrd="0" destOrd="0" presId="urn:microsoft.com/office/officeart/2005/8/layout/radial5"/>
    <dgm:cxn modelId="{090C48D5-D67C-4B75-B23C-F5C951C12353}" type="presOf" srcId="{E48F0604-E962-4FE9-84E9-0C4571EA3C5F}" destId="{137E96EA-E3E1-49B0-A533-3F4021BDDEA4}" srcOrd="0" destOrd="0" presId="urn:microsoft.com/office/officeart/2005/8/layout/radial5"/>
    <dgm:cxn modelId="{6ADB61D7-8304-4E75-A34F-7D32C6B10A8B}" type="presOf" srcId="{A1BF9E00-7055-4D5C-9E81-B42147122222}" destId="{776F4B08-D79C-4F20-B107-2CD33338CC32}" srcOrd="0" destOrd="0" presId="urn:microsoft.com/office/officeart/2005/8/layout/radial5"/>
    <dgm:cxn modelId="{459A7DD7-097D-4FF3-A785-28F1491EE438}" type="presOf" srcId="{1E05B3BE-30C2-4E52-BE29-C472751E351A}" destId="{5EE26042-C75B-4E83-A80B-7D4A4400F9D2}" srcOrd="0" destOrd="0" presId="urn:microsoft.com/office/officeart/2005/8/layout/radial5"/>
    <dgm:cxn modelId="{7134E7DB-1504-439A-AACA-7BE95042C505}" type="presOf" srcId="{4584BB1D-BF09-4A2F-BC6C-1BC999597F89}" destId="{6B87CB6B-EB5D-4910-9071-4DF01B7B2C55}" srcOrd="1" destOrd="0" presId="urn:microsoft.com/office/officeart/2005/8/layout/radial5"/>
    <dgm:cxn modelId="{A8D03BEE-DBAF-4368-AC48-84517802780E}" type="presOf" srcId="{EE359BE5-09D0-441F-8E6B-11BDA1CA04E6}" destId="{B0A95CEC-8C52-411C-A18F-F7D734279997}" srcOrd="0" destOrd="0" presId="urn:microsoft.com/office/officeart/2005/8/layout/radial5"/>
    <dgm:cxn modelId="{4CABDFF8-53F6-423A-9BD4-CBFBD8953653}" type="presOf" srcId="{1E05B3BE-30C2-4E52-BE29-C472751E351A}" destId="{FCFC7B22-17BD-4663-85D3-294EA4AFC405}" srcOrd="1" destOrd="0" presId="urn:microsoft.com/office/officeart/2005/8/layout/radial5"/>
    <dgm:cxn modelId="{DE9B01FA-7C95-4310-AB2D-E2DA53D482A7}" srcId="{A1BF9E00-7055-4D5C-9E81-B42147122222}" destId="{25385B68-DBB5-4B52-B78F-C926C00CD882}" srcOrd="0" destOrd="0" parTransId="{EE359BE5-09D0-441F-8E6B-11BDA1CA04E6}" sibTransId="{B3B52A30-2992-4150-B140-515D8371316E}"/>
    <dgm:cxn modelId="{C67C33BF-1A62-48C3-A676-BF223B66A19E}" type="presParOf" srcId="{137E96EA-E3E1-49B0-A533-3F4021BDDEA4}" destId="{776F4B08-D79C-4F20-B107-2CD33338CC32}" srcOrd="0" destOrd="0" presId="urn:microsoft.com/office/officeart/2005/8/layout/radial5"/>
    <dgm:cxn modelId="{F07933CF-807A-4F4A-8E60-0D1650ADC16C}" type="presParOf" srcId="{137E96EA-E3E1-49B0-A533-3F4021BDDEA4}" destId="{B0A95CEC-8C52-411C-A18F-F7D734279997}" srcOrd="1" destOrd="0" presId="urn:microsoft.com/office/officeart/2005/8/layout/radial5"/>
    <dgm:cxn modelId="{458A048A-42FA-481F-9E90-F9285D4D4E58}" type="presParOf" srcId="{B0A95CEC-8C52-411C-A18F-F7D734279997}" destId="{92A76E5A-BF86-4204-9421-617A4FC55A63}" srcOrd="0" destOrd="0" presId="urn:microsoft.com/office/officeart/2005/8/layout/radial5"/>
    <dgm:cxn modelId="{5329C1C3-4C41-424A-A44F-46A2681FBD92}" type="presParOf" srcId="{137E96EA-E3E1-49B0-A533-3F4021BDDEA4}" destId="{9E85E5EE-B70E-4743-8E59-6B25E758A614}" srcOrd="2" destOrd="0" presId="urn:microsoft.com/office/officeart/2005/8/layout/radial5"/>
    <dgm:cxn modelId="{3426EB22-ADE8-4B70-85E3-51CF13C6E47B}" type="presParOf" srcId="{137E96EA-E3E1-49B0-A533-3F4021BDDEA4}" destId="{5EE26042-C75B-4E83-A80B-7D4A4400F9D2}" srcOrd="3" destOrd="0" presId="urn:microsoft.com/office/officeart/2005/8/layout/radial5"/>
    <dgm:cxn modelId="{F5F26D2F-E5A8-48DB-B1EC-A9659978E490}" type="presParOf" srcId="{5EE26042-C75B-4E83-A80B-7D4A4400F9D2}" destId="{FCFC7B22-17BD-4663-85D3-294EA4AFC405}" srcOrd="0" destOrd="0" presId="urn:microsoft.com/office/officeart/2005/8/layout/radial5"/>
    <dgm:cxn modelId="{F4B53016-295D-4E5F-A2E5-80076CDA9181}" type="presParOf" srcId="{137E96EA-E3E1-49B0-A533-3F4021BDDEA4}" destId="{7A1D254A-9984-4E6C-88ED-DF8476C5DF6C}" srcOrd="4" destOrd="0" presId="urn:microsoft.com/office/officeart/2005/8/layout/radial5"/>
    <dgm:cxn modelId="{1C6713CF-99C5-4ABE-BDA4-A10B89E5DCC6}" type="presParOf" srcId="{137E96EA-E3E1-49B0-A533-3F4021BDDEA4}" destId="{DBF4A8D5-60ED-4A91-A57B-6A8D7E9FE5B4}" srcOrd="5" destOrd="0" presId="urn:microsoft.com/office/officeart/2005/8/layout/radial5"/>
    <dgm:cxn modelId="{C7F03D67-D01E-47DC-9401-8F03000FF0C4}" type="presParOf" srcId="{DBF4A8D5-60ED-4A91-A57B-6A8D7E9FE5B4}" destId="{904437D7-B843-45D6-A66B-E66A3EFAF240}" srcOrd="0" destOrd="0" presId="urn:microsoft.com/office/officeart/2005/8/layout/radial5"/>
    <dgm:cxn modelId="{007F36FD-CA1B-44CA-B1B9-574EAA6A6C04}" type="presParOf" srcId="{137E96EA-E3E1-49B0-A533-3F4021BDDEA4}" destId="{0AD8C23B-11AA-4D6D-96C4-909F649D2564}" srcOrd="6" destOrd="0" presId="urn:microsoft.com/office/officeart/2005/8/layout/radial5"/>
    <dgm:cxn modelId="{FCA1A479-6D90-4BE7-8BB4-96FCDE718133}" type="presParOf" srcId="{137E96EA-E3E1-49B0-A533-3F4021BDDEA4}" destId="{6E0A2CCA-60F6-4D55-B3AB-E814482C52D7}" srcOrd="7" destOrd="0" presId="urn:microsoft.com/office/officeart/2005/8/layout/radial5"/>
    <dgm:cxn modelId="{2C1D4592-B679-4EC2-993C-9E3AD1AE2320}" type="presParOf" srcId="{6E0A2CCA-60F6-4D55-B3AB-E814482C52D7}" destId="{2ED501A6-385E-4CAC-BE4E-16B6375BEC45}" srcOrd="0" destOrd="0" presId="urn:microsoft.com/office/officeart/2005/8/layout/radial5"/>
    <dgm:cxn modelId="{D73DC3B8-AB7A-434C-BAAF-AD0B5EA31F85}" type="presParOf" srcId="{137E96EA-E3E1-49B0-A533-3F4021BDDEA4}" destId="{53097A85-26EB-4B61-87D0-FC05E26AF533}" srcOrd="8" destOrd="0" presId="urn:microsoft.com/office/officeart/2005/8/layout/radial5"/>
    <dgm:cxn modelId="{252F2CA2-2C25-4116-B85D-7BC43177B65F}" type="presParOf" srcId="{137E96EA-E3E1-49B0-A533-3F4021BDDEA4}" destId="{C6BA58FE-6AB5-4F1C-927B-F33A540BAEBF}" srcOrd="9" destOrd="0" presId="urn:microsoft.com/office/officeart/2005/8/layout/radial5"/>
    <dgm:cxn modelId="{0BBD3ACC-8F22-437B-950D-44733E47815F}" type="presParOf" srcId="{C6BA58FE-6AB5-4F1C-927B-F33A540BAEBF}" destId="{6B87CB6B-EB5D-4910-9071-4DF01B7B2C55}" srcOrd="0" destOrd="0" presId="urn:microsoft.com/office/officeart/2005/8/layout/radial5"/>
    <dgm:cxn modelId="{5D5850B4-52B9-4375-862D-74ED2335DF87}" type="presParOf" srcId="{137E96EA-E3E1-49B0-A533-3F4021BDDEA4}" destId="{7CA5F602-E515-4ABE-9986-332E0C68CDA5}" srcOrd="10" destOrd="0" presId="urn:microsoft.com/office/officeart/2005/8/layout/radial5"/>
  </dgm:cxnLst>
  <dgm:bg>
    <a:solidFill>
      <a:schemeClr val="bg1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F4B08-D79C-4F20-B107-2CD33338CC32}">
      <dsp:nvSpPr>
        <dsp:cNvPr id="0" name=""/>
        <dsp:cNvSpPr/>
      </dsp:nvSpPr>
      <dsp:spPr>
        <a:xfrm>
          <a:off x="2808893" y="2128865"/>
          <a:ext cx="2487150" cy="2070985"/>
        </a:xfrm>
        <a:prstGeom prst="ellipse">
          <a:avLst/>
        </a:prstGeom>
        <a:solidFill>
          <a:schemeClr val="accent2">
            <a:tint val="69000"/>
            <a:satMod val="105000"/>
            <a:lumMod val="110000"/>
          </a:schemeClr>
        </a:solidFill>
        <a:ln w="9525" cap="flat" cmpd="sng" algn="ctr">
          <a:solidFill>
            <a:schemeClr val="accent2">
              <a:shade val="60000"/>
            </a:schemeClr>
          </a:solidFill>
          <a:prstDash val="solid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cap="none" spc="0" dirty="0" err="1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বর্ণমালা</a:t>
          </a:r>
          <a:r>
            <a:rPr lang="en-US" sz="32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3173128" y="2432154"/>
        <a:ext cx="1758680" cy="1464407"/>
      </dsp:txXfrm>
    </dsp:sp>
    <dsp:sp modelId="{B0A95CEC-8C52-411C-A18F-F7D734279997}">
      <dsp:nvSpPr>
        <dsp:cNvPr id="0" name=""/>
        <dsp:cNvSpPr/>
      </dsp:nvSpPr>
      <dsp:spPr>
        <a:xfrm rot="16200000">
          <a:off x="3930251" y="1622282"/>
          <a:ext cx="244435" cy="56580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966916" y="1772107"/>
        <a:ext cx="171105" cy="339482"/>
      </dsp:txXfrm>
    </dsp:sp>
    <dsp:sp modelId="{9E85E5EE-B70E-4743-8E59-6B25E758A614}">
      <dsp:nvSpPr>
        <dsp:cNvPr id="0" name=""/>
        <dsp:cNvSpPr/>
      </dsp:nvSpPr>
      <dsp:spPr>
        <a:xfrm>
          <a:off x="3220406" y="3541"/>
          <a:ext cx="1664124" cy="1664124"/>
        </a:xfrm>
        <a:prstGeom prst="ellipse">
          <a:avLst/>
        </a:prstGeom>
        <a:solidFill>
          <a:schemeClr val="accent5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চ</a:t>
          </a:r>
        </a:p>
      </dsp:txBody>
      <dsp:txXfrm>
        <a:off x="3464111" y="247246"/>
        <a:ext cx="1176714" cy="1176714"/>
      </dsp:txXfrm>
    </dsp:sp>
    <dsp:sp modelId="{5EE26042-C75B-4E83-A80B-7D4A4400F9D2}">
      <dsp:nvSpPr>
        <dsp:cNvPr id="0" name=""/>
        <dsp:cNvSpPr/>
      </dsp:nvSpPr>
      <dsp:spPr>
        <a:xfrm rot="20520000">
          <a:off x="5265641" y="2463287"/>
          <a:ext cx="147644" cy="56580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266725" y="2583291"/>
        <a:ext cx="103351" cy="339482"/>
      </dsp:txXfrm>
    </dsp:sp>
    <dsp:sp modelId="{7A1D254A-9984-4E6C-88ED-DF8476C5DF6C}">
      <dsp:nvSpPr>
        <dsp:cNvPr id="0" name=""/>
        <dsp:cNvSpPr/>
      </dsp:nvSpPr>
      <dsp:spPr>
        <a:xfrm>
          <a:off x="5435184" y="1612671"/>
          <a:ext cx="1664124" cy="1664124"/>
        </a:xfrm>
        <a:prstGeom prst="ellipse">
          <a:avLst/>
        </a:prstGeom>
        <a:solidFill>
          <a:schemeClr val="accent6">
            <a:tint val="69000"/>
            <a:satMod val="105000"/>
            <a:lumMod val="110000"/>
          </a:schemeClr>
        </a:solidFill>
        <a:ln w="9525" cap="flat" cmpd="sng" algn="ctr">
          <a:solidFill>
            <a:schemeClr val="accent6">
              <a:shade val="60000"/>
            </a:schemeClr>
          </a:solidFill>
          <a:prstDash val="solid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rgbClr val="FFC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ছ</a:t>
          </a: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5678889" y="1856376"/>
        <a:ext cx="1176714" cy="1176714"/>
      </dsp:txXfrm>
    </dsp:sp>
    <dsp:sp modelId="{DBF4A8D5-60ED-4A91-A57B-6A8D7E9FE5B4}">
      <dsp:nvSpPr>
        <dsp:cNvPr id="0" name=""/>
        <dsp:cNvSpPr/>
      </dsp:nvSpPr>
      <dsp:spPr>
        <a:xfrm rot="3240000">
          <a:off x="4704231" y="3924998"/>
          <a:ext cx="212828" cy="56580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17391" y="4012331"/>
        <a:ext cx="148980" cy="339482"/>
      </dsp:txXfrm>
    </dsp:sp>
    <dsp:sp modelId="{0AD8C23B-11AA-4D6D-96C4-909F649D2564}">
      <dsp:nvSpPr>
        <dsp:cNvPr id="0" name=""/>
        <dsp:cNvSpPr/>
      </dsp:nvSpPr>
      <dsp:spPr>
        <a:xfrm>
          <a:off x="4589214" y="4216299"/>
          <a:ext cx="1664124" cy="1664124"/>
        </a:xfrm>
        <a:prstGeom prst="ellipse">
          <a:avLst/>
        </a:prstGeom>
        <a:solidFill>
          <a:schemeClr val="accent1">
            <a:tint val="69000"/>
            <a:satMod val="105000"/>
            <a:lumMod val="110000"/>
          </a:schemeClr>
        </a:solidFill>
        <a:ln w="9525" cap="flat" cmpd="sng" algn="ctr">
          <a:solidFill>
            <a:schemeClr val="accent1">
              <a:shade val="60000"/>
            </a:schemeClr>
          </a:solidFill>
          <a:prstDash val="solid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জ</a:t>
          </a: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4832919" y="4460004"/>
        <a:ext cx="1176714" cy="1176714"/>
      </dsp:txXfrm>
    </dsp:sp>
    <dsp:sp modelId="{6E0A2CCA-60F6-4D55-B3AB-E814482C52D7}">
      <dsp:nvSpPr>
        <dsp:cNvPr id="0" name=""/>
        <dsp:cNvSpPr/>
      </dsp:nvSpPr>
      <dsp:spPr>
        <a:xfrm rot="7560000">
          <a:off x="3187877" y="3924998"/>
          <a:ext cx="212828" cy="56580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3238565" y="4012331"/>
        <a:ext cx="148980" cy="339482"/>
      </dsp:txXfrm>
    </dsp:sp>
    <dsp:sp modelId="{53097A85-26EB-4B61-87D0-FC05E26AF533}">
      <dsp:nvSpPr>
        <dsp:cNvPr id="0" name=""/>
        <dsp:cNvSpPr/>
      </dsp:nvSpPr>
      <dsp:spPr>
        <a:xfrm>
          <a:off x="1851599" y="4216299"/>
          <a:ext cx="1664124" cy="1664124"/>
        </a:xfrm>
        <a:prstGeom prst="ellipse">
          <a:avLst/>
        </a:prstGeom>
        <a:solidFill>
          <a:schemeClr val="dk1">
            <a:tint val="69000"/>
            <a:satMod val="105000"/>
            <a:lumMod val="110000"/>
          </a:schemeClr>
        </a:solidFill>
        <a:ln w="9525" cap="flat" cmpd="sng" algn="ctr">
          <a:solidFill>
            <a:schemeClr val="dk1">
              <a:shade val="60000"/>
            </a:schemeClr>
          </a:solidFill>
          <a:prstDash val="solid"/>
        </a:ln>
        <a:effectLst/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ঝ</a:t>
          </a: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2095304" y="4460004"/>
        <a:ext cx="1176714" cy="1176714"/>
      </dsp:txXfrm>
    </dsp:sp>
    <dsp:sp modelId="{C6BA58FE-6AB5-4F1C-927B-F33A540BAEBF}">
      <dsp:nvSpPr>
        <dsp:cNvPr id="0" name=""/>
        <dsp:cNvSpPr/>
      </dsp:nvSpPr>
      <dsp:spPr>
        <a:xfrm rot="11880000">
          <a:off x="2691651" y="2463287"/>
          <a:ext cx="147644" cy="565802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9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8800" b="0" kern="1200" cap="none" spc="0">
            <a:ln w="0"/>
            <a:solidFill>
              <a:schemeClr val="tx1"/>
            </a:solidFill>
            <a:effectLst>
              <a:outerShdw blurRad="38100" dist="19050" dir="2700000" algn="tl" rotWithShape="0">
                <a:schemeClr val="dk1">
                  <a:alpha val="40000"/>
                </a:schemeClr>
              </a:outerShdw>
            </a:effectLst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 rot="10800000">
        <a:off x="2734860" y="2583291"/>
        <a:ext cx="103351" cy="339482"/>
      </dsp:txXfrm>
    </dsp:sp>
    <dsp:sp modelId="{7CA5F602-E515-4ABE-9986-332E0C68CDA5}">
      <dsp:nvSpPr>
        <dsp:cNvPr id="0" name=""/>
        <dsp:cNvSpPr/>
      </dsp:nvSpPr>
      <dsp:spPr>
        <a:xfrm>
          <a:off x="1005629" y="1612671"/>
          <a:ext cx="1664124" cy="1664124"/>
        </a:xfrm>
        <a:prstGeom prst="ellipse">
          <a:avLst/>
        </a:prstGeom>
        <a:solidFill>
          <a:schemeClr val="accent4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marL="0" lvl="0" indent="0" algn="ctr" defTabSz="3911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800" b="0" kern="1200" cap="none" spc="0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ঞ</a:t>
          </a:r>
          <a:r>
            <a:rPr lang="en-US" sz="8800" b="0" kern="120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rPr>
            <a:t> </a:t>
          </a:r>
        </a:p>
      </dsp:txBody>
      <dsp:txXfrm>
        <a:off x="1249334" y="1856376"/>
        <a:ext cx="1176714" cy="11767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7595AB-3FCF-45AE-8B10-A077FEDCB829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538303-36D2-40A3-9E26-69DD82423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668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38303-36D2-40A3-9E26-69DD8242362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218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538303-36D2-40A3-9E26-69DD8242362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70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721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2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1752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4060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76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051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19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007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248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386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80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46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438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7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820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746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14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1EAF11C-7BD8-4BA0-BCFE-247E3C6852EA}" type="datetimeFigureOut">
              <a:rPr lang="en-US" smtClean="0"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9B19FDA-C258-421A-A338-74165262E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9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-119922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FD3216D0-6B66-4A12-8DDD-7AB269EA98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189567"/>
            <a:ext cx="11404207" cy="630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591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479D052-6EB9-4376-9BF9-6E6F9D38958A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28CABF-BB24-489F-94E1-3E40425163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125" y="418686"/>
            <a:ext cx="7143750" cy="371475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C914469-63E2-47AE-9F52-5423E0E043A1}"/>
              </a:ext>
            </a:extLst>
          </p:cNvPr>
          <p:cNvSpPr/>
          <p:nvPr/>
        </p:nvSpPr>
        <p:spPr>
          <a:xfrm>
            <a:off x="2451652" y="4237516"/>
            <a:ext cx="7341705" cy="22017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1"/>
                </a:solidFill>
              </a:rPr>
              <a:t>চশমা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0620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-159026" y="0"/>
            <a:ext cx="12351026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AE2F8A9-8B1F-43D2-89CA-A6F8F6D7AC60}"/>
              </a:ext>
            </a:extLst>
          </p:cNvPr>
          <p:cNvSpPr/>
          <p:nvPr/>
        </p:nvSpPr>
        <p:spPr>
          <a:xfrm>
            <a:off x="240008" y="309489"/>
            <a:ext cx="11558096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08CA5E-8BBE-4035-8356-B032023D95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008" y="309489"/>
            <a:ext cx="11558096" cy="62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951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5D75422-6B0D-4720-AFA0-35D1BDC5E75D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FB0178-5566-4BC5-89C3-83E69895DE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175" y="437322"/>
            <a:ext cx="6838122" cy="3233530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9A918-917C-43CB-9428-CFFAECBCECB3}"/>
              </a:ext>
            </a:extLst>
          </p:cNvPr>
          <p:cNvSpPr/>
          <p:nvPr/>
        </p:nvSpPr>
        <p:spPr>
          <a:xfrm>
            <a:off x="2478157" y="3798686"/>
            <a:ext cx="7116417" cy="26418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dirty="0">
                <a:solidFill>
                  <a:schemeClr val="tx1"/>
                </a:solidFill>
              </a:rPr>
              <a:t> ছবি </a:t>
            </a:r>
            <a:endParaRPr lang="en-US" sz="16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582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0A6DF0AC-B15E-4846-BFC4-5A2C56653C31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82B048-BB78-47D3-95BE-73E1A7438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309489"/>
            <a:ext cx="11404207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6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16EC678-3898-41B9-9307-36873BF06458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B08535B-C66D-49FF-A79D-27F4E1E90D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462" y="477493"/>
            <a:ext cx="5777948" cy="320661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06675FD-0F17-46AA-8052-B24951BDAB1C}"/>
              </a:ext>
            </a:extLst>
          </p:cNvPr>
          <p:cNvSpPr/>
          <p:nvPr/>
        </p:nvSpPr>
        <p:spPr>
          <a:xfrm>
            <a:off x="2769704" y="3922643"/>
            <a:ext cx="5910470" cy="247815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</a:rPr>
              <a:t> জল </a:t>
            </a:r>
            <a:endParaRPr lang="en-US" sz="199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03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AB63F10-BEA1-4287-B2AA-B4A5700867CB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FC4DFC-60BE-4D67-AFB6-13C70C180E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309489"/>
            <a:ext cx="11404208" cy="623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609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2A88D4B3-A5E5-4F2D-81B7-E7C15E2703CB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29360C-9972-4E85-8F38-F3CAD5EB5F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296" y="461961"/>
            <a:ext cx="6129187" cy="3434177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905275-79A1-4E22-8D42-D11721947BC8}"/>
              </a:ext>
            </a:extLst>
          </p:cNvPr>
          <p:cNvSpPr/>
          <p:nvPr/>
        </p:nvSpPr>
        <p:spPr>
          <a:xfrm>
            <a:off x="3180522" y="4081670"/>
            <a:ext cx="6546574" cy="22263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solidFill>
                  <a:schemeClr val="tx1"/>
                </a:solidFill>
              </a:rPr>
              <a:t>ঝড়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942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EB15CBDF-BBDC-4A12-A34F-0F51487DE16B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372F2D-10D5-462C-B4A0-9A9CBC1F38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11" y="309489"/>
            <a:ext cx="11404208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9439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-1"/>
            <a:ext cx="12192000" cy="6821561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50BAB808-185F-4564-A240-20C9590B71BD}"/>
              </a:ext>
            </a:extLst>
          </p:cNvPr>
          <p:cNvSpPr/>
          <p:nvPr/>
        </p:nvSpPr>
        <p:spPr>
          <a:xfrm>
            <a:off x="393896" y="307845"/>
            <a:ext cx="11404207" cy="624231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D804F-F344-4983-AD82-C16322157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530" y="453971"/>
            <a:ext cx="6493566" cy="333615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4840C7B-33C7-456C-B019-97915BBFFD5D}"/>
              </a:ext>
            </a:extLst>
          </p:cNvPr>
          <p:cNvSpPr/>
          <p:nvPr/>
        </p:nvSpPr>
        <p:spPr>
          <a:xfrm>
            <a:off x="3193774" y="4028661"/>
            <a:ext cx="6785113" cy="24251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chemeClr val="tx1"/>
                </a:solidFill>
              </a:rPr>
              <a:t> মিঞা </a:t>
            </a:r>
            <a:endParaRPr lang="en-US" sz="16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86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1999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1FA0E9-6645-4872-91E3-4ECC1357637B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1CB5C51-FD7C-4BD3-871C-867AD7C5FF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309489"/>
            <a:ext cx="11404208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31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C19C7BC-2B92-43BF-B077-4E07FBDACDB9}"/>
              </a:ext>
            </a:extLst>
          </p:cNvPr>
          <p:cNvSpPr/>
          <p:nvPr/>
        </p:nvSpPr>
        <p:spPr>
          <a:xfrm>
            <a:off x="431411" y="188151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 </a:t>
            </a:r>
            <a:endParaRPr lang="en-US" sz="8800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6F9BEC-A125-4D60-817C-B918EA527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309488"/>
            <a:ext cx="2879391" cy="62390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60608D7-A6B6-417C-A68D-4E42ABCACDAC}"/>
              </a:ext>
            </a:extLst>
          </p:cNvPr>
          <p:cNvSpPr/>
          <p:nvPr/>
        </p:nvSpPr>
        <p:spPr>
          <a:xfrm>
            <a:off x="4631194" y="430827"/>
            <a:ext cx="7166910" cy="6239022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5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as-IN" sz="54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আ</a:t>
            </a:r>
            <a:r>
              <a:rPr lang="en-US" sz="4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জকের</a:t>
            </a:r>
            <a:r>
              <a:rPr lang="en-US" sz="4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  <a:r>
              <a:rPr lang="en-US" sz="4800" dirty="0" err="1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পাঠে</a:t>
            </a:r>
            <a:r>
              <a:rPr lang="en-US" sz="4800" dirty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115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শুভেচ্ছা</a:t>
            </a:r>
            <a:r>
              <a:rPr lang="en-US" sz="6000" b="1" spc="50" dirty="0">
                <a:ln w="0"/>
                <a:solidFill>
                  <a:schemeClr val="bg2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ও</a:t>
            </a:r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bn-BD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      </a:t>
            </a:r>
            <a:endParaRPr lang="en-US" sz="32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FF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  <a:p>
            <a:pPr algn="ctr"/>
            <a:r>
              <a:rPr lang="en-US" sz="9600" b="1" dirty="0" err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অভিনন্দন</a:t>
            </a:r>
            <a:r>
              <a:rPr lang="en-US" sz="88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en-US" sz="88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82B25A-7433-401A-9E1B-ECAD4981B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53" y="309481"/>
            <a:ext cx="4234298" cy="623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3921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6E68B91-FE64-4595-82D8-264EF2611A2C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8DF00920-8D87-4B76-A951-3C021CFA0C56}"/>
              </a:ext>
            </a:extLst>
          </p:cNvPr>
          <p:cNvSpPr/>
          <p:nvPr/>
        </p:nvSpPr>
        <p:spPr>
          <a:xfrm>
            <a:off x="539646" y="419725"/>
            <a:ext cx="6288334" cy="23534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সাথে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সংযোগ  </a:t>
            </a:r>
            <a:endParaRPr lang="en-US" sz="40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BDA998F-D082-45CD-BFE6-6645278CF4E2}"/>
              </a:ext>
            </a:extLst>
          </p:cNvPr>
          <p:cNvSpPr/>
          <p:nvPr/>
        </p:nvSpPr>
        <p:spPr>
          <a:xfrm>
            <a:off x="393896" y="2773180"/>
            <a:ext cx="6434084" cy="3775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 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as-IN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en-GB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5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GB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BM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CD037-12D9-4F72-9341-AFADBC9ED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5495" y="309488"/>
            <a:ext cx="4932609" cy="6239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1878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D5352319-F6CC-4B98-AEEC-F130971C9631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05232D0-D3BB-42A1-B232-0D59E17B70F9}"/>
              </a:ext>
            </a:extLst>
          </p:cNvPr>
          <p:cNvSpPr/>
          <p:nvPr/>
        </p:nvSpPr>
        <p:spPr>
          <a:xfrm>
            <a:off x="393897" y="381336"/>
            <a:ext cx="11404208" cy="745099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এসো আমরা ছন্দে ছন্দে পড়ি ও অভিনয় করি । </a:t>
            </a:r>
            <a:endParaRPr lang="en-US" sz="28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: Beveled 1">
            <a:extLst>
              <a:ext uri="{FF2B5EF4-FFF2-40B4-BE49-F238E27FC236}">
                <a16:creationId xmlns:a16="http://schemas.microsoft.com/office/drawing/2014/main" id="{54D2B2C3-1B9A-4C17-A93E-2FF2939DFFF3}"/>
              </a:ext>
            </a:extLst>
          </p:cNvPr>
          <p:cNvSpPr/>
          <p:nvPr/>
        </p:nvSpPr>
        <p:spPr>
          <a:xfrm>
            <a:off x="393896" y="1126435"/>
            <a:ext cx="11404207" cy="5422076"/>
          </a:xfrm>
          <a:prstGeom prst="bevel">
            <a:avLst>
              <a:gd name="adj" fmla="val 5900"/>
            </a:avLst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শমা রাখি ।   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  দেখি  । </a:t>
            </a:r>
          </a:p>
          <a:p>
            <a:pPr algn="ctr"/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 নামে ।    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ড় থামে  ।</a:t>
            </a:r>
          </a:p>
          <a:p>
            <a:pPr algn="ctr"/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</a:t>
            </a:r>
            <a:r>
              <a:rPr lang="bn-BD" sz="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ঞা</a:t>
            </a:r>
            <a:r>
              <a:rPr lang="bn-BD" sz="6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ডাকে রোদে ঘেমে ।  </a:t>
            </a:r>
            <a:endParaRPr lang="en-US" sz="6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98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893F2399-A4A9-4484-9061-1B3127D46DAB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08F4DA-FA65-46ED-A23D-DA2D698BB725}"/>
              </a:ext>
            </a:extLst>
          </p:cNvPr>
          <p:cNvSpPr/>
          <p:nvPr/>
        </p:nvSpPr>
        <p:spPr>
          <a:xfrm>
            <a:off x="3623893" y="417754"/>
            <a:ext cx="4531182" cy="641698"/>
          </a:xfrm>
          <a:prstGeom prst="rect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শুনি  , </a:t>
            </a:r>
            <a:r>
              <a:rPr lang="en-US" sz="40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4000" b="1" dirty="0">
                <a:ln w="5080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0EB5C4-B9CB-49D0-8FFB-7A57EC6E5F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30" y="1151373"/>
            <a:ext cx="1776947" cy="1029785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B7139ED6-1EAE-474F-A021-A7EDFC836C34}"/>
              </a:ext>
            </a:extLst>
          </p:cNvPr>
          <p:cNvSpPr/>
          <p:nvPr/>
        </p:nvSpPr>
        <p:spPr>
          <a:xfrm>
            <a:off x="3744058" y="1091533"/>
            <a:ext cx="4212888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7030A0"/>
                </a:solidFill>
              </a:rPr>
              <a:t> চশমা</a:t>
            </a:r>
            <a:endParaRPr lang="en-US" sz="8800" b="1" dirty="0">
              <a:solidFill>
                <a:srgbClr val="7030A0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D6D5507-A6F2-4203-A3DD-806789D16EC5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29" y="2325257"/>
            <a:ext cx="1776947" cy="866496"/>
          </a:xfrm>
          <a:prstGeom prst="rect">
            <a:avLst/>
          </a:prstGeom>
          <a:solidFill>
            <a:srgbClr val="FFFF00"/>
          </a:solidFill>
          <a:ln w="76200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DE0A50-CD76-40E6-A552-FB7E0E21D920}"/>
              </a:ext>
            </a:extLst>
          </p:cNvPr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829" y="3356384"/>
            <a:ext cx="1776947" cy="97353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55B58A5-A823-4E5B-AAD0-98E2CAC818D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51" y="4454924"/>
            <a:ext cx="1850625" cy="897829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DBAB1E-6D48-47DA-A613-B540E426D9C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9151" y="5517384"/>
            <a:ext cx="1850625" cy="866496"/>
          </a:xfrm>
          <a:prstGeom prst="rect">
            <a:avLst/>
          </a:prstGeom>
          <a:ln w="76200">
            <a:solidFill>
              <a:srgbClr val="C00000"/>
            </a:solidFill>
          </a:ln>
        </p:spPr>
      </p:pic>
      <p:sp>
        <p:nvSpPr>
          <p:cNvPr id="17" name="Rectangle: Single Corner Rounded 16">
            <a:extLst>
              <a:ext uri="{FF2B5EF4-FFF2-40B4-BE49-F238E27FC236}">
                <a16:creationId xmlns:a16="http://schemas.microsoft.com/office/drawing/2014/main" id="{3CB4FAF2-ABA5-49F8-87AD-0568A4F3271C}"/>
              </a:ext>
            </a:extLst>
          </p:cNvPr>
          <p:cNvSpPr/>
          <p:nvPr/>
        </p:nvSpPr>
        <p:spPr>
          <a:xfrm>
            <a:off x="8685221" y="1091533"/>
            <a:ext cx="1957795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9600" b="1" dirty="0">
                <a:solidFill>
                  <a:srgbClr val="FF0000"/>
                </a:solidFill>
              </a:rPr>
              <a:t>চ</a:t>
            </a:r>
            <a:endParaRPr lang="en-US" sz="9600" b="1" dirty="0">
              <a:solidFill>
                <a:srgbClr val="FF0000"/>
              </a:solidFill>
            </a:endParaRPr>
          </a:p>
        </p:txBody>
      </p:sp>
      <p:sp>
        <p:nvSpPr>
          <p:cNvPr id="18" name="Rectangle: Single Corner Rounded 17">
            <a:extLst>
              <a:ext uri="{FF2B5EF4-FFF2-40B4-BE49-F238E27FC236}">
                <a16:creationId xmlns:a16="http://schemas.microsoft.com/office/drawing/2014/main" id="{4041EF00-4AED-466F-8B37-C94C7194A204}"/>
              </a:ext>
            </a:extLst>
          </p:cNvPr>
          <p:cNvSpPr/>
          <p:nvPr/>
        </p:nvSpPr>
        <p:spPr>
          <a:xfrm>
            <a:off x="3744058" y="2171396"/>
            <a:ext cx="4212888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solidFill>
                  <a:srgbClr val="7030A0"/>
                </a:solidFill>
              </a:rPr>
              <a:t>ছবি</a:t>
            </a:r>
            <a:r>
              <a:rPr lang="en-US" sz="6600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19" name="Rectangle: Single Corner Rounded 18">
            <a:extLst>
              <a:ext uri="{FF2B5EF4-FFF2-40B4-BE49-F238E27FC236}">
                <a16:creationId xmlns:a16="http://schemas.microsoft.com/office/drawing/2014/main" id="{DB844032-695C-47CD-9E0A-01D6EDB278ED}"/>
              </a:ext>
            </a:extLst>
          </p:cNvPr>
          <p:cNvSpPr/>
          <p:nvPr/>
        </p:nvSpPr>
        <p:spPr>
          <a:xfrm>
            <a:off x="3744058" y="3251259"/>
            <a:ext cx="4212888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solidFill>
                  <a:srgbClr val="7030A0"/>
                </a:solidFill>
              </a:rPr>
              <a:t>জল</a:t>
            </a:r>
            <a:r>
              <a:rPr lang="en-US" b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20" name="Rectangle: Single Corner Rounded 19">
            <a:extLst>
              <a:ext uri="{FF2B5EF4-FFF2-40B4-BE49-F238E27FC236}">
                <a16:creationId xmlns:a16="http://schemas.microsoft.com/office/drawing/2014/main" id="{0119B6D6-1226-4B59-ADB3-AD1A563053E0}"/>
              </a:ext>
            </a:extLst>
          </p:cNvPr>
          <p:cNvSpPr/>
          <p:nvPr/>
        </p:nvSpPr>
        <p:spPr>
          <a:xfrm>
            <a:off x="3744058" y="4355786"/>
            <a:ext cx="4212888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srgbClr val="7030A0"/>
                </a:solidFill>
              </a:rPr>
              <a:t>ঝড়</a:t>
            </a:r>
            <a:r>
              <a:rPr lang="en-US" dirty="0"/>
              <a:t> </a:t>
            </a:r>
          </a:p>
        </p:txBody>
      </p:sp>
      <p:sp>
        <p:nvSpPr>
          <p:cNvPr id="22" name="Rectangle: Single Corner Rounded 21">
            <a:extLst>
              <a:ext uri="{FF2B5EF4-FFF2-40B4-BE49-F238E27FC236}">
                <a16:creationId xmlns:a16="http://schemas.microsoft.com/office/drawing/2014/main" id="{32E1D138-2ED4-46A2-B1B7-47C193A5DA3F}"/>
              </a:ext>
            </a:extLst>
          </p:cNvPr>
          <p:cNvSpPr/>
          <p:nvPr/>
        </p:nvSpPr>
        <p:spPr>
          <a:xfrm>
            <a:off x="3744058" y="5470846"/>
            <a:ext cx="4212888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rgbClr val="7030A0"/>
                </a:solidFill>
              </a:rPr>
              <a:t>মিঞা</a:t>
            </a:r>
            <a:r>
              <a:rPr lang="en-US" dirty="0"/>
              <a:t>  </a:t>
            </a:r>
          </a:p>
        </p:txBody>
      </p:sp>
      <p:sp>
        <p:nvSpPr>
          <p:cNvPr id="25" name="Rectangle: Single Corner Rounded 24">
            <a:extLst>
              <a:ext uri="{FF2B5EF4-FFF2-40B4-BE49-F238E27FC236}">
                <a16:creationId xmlns:a16="http://schemas.microsoft.com/office/drawing/2014/main" id="{D5F7743E-7B1E-452D-8F3C-4065A2F25FE8}"/>
              </a:ext>
            </a:extLst>
          </p:cNvPr>
          <p:cNvSpPr/>
          <p:nvPr/>
        </p:nvSpPr>
        <p:spPr>
          <a:xfrm>
            <a:off x="8685220" y="2243612"/>
            <a:ext cx="1957795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0000"/>
                </a:solidFill>
              </a:rPr>
              <a:t>ছ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6" name="Rectangle: Single Corner Rounded 25">
            <a:extLst>
              <a:ext uri="{FF2B5EF4-FFF2-40B4-BE49-F238E27FC236}">
                <a16:creationId xmlns:a16="http://schemas.microsoft.com/office/drawing/2014/main" id="{71D1D381-2A6B-437E-A1D5-E92CD8A3C954}"/>
              </a:ext>
            </a:extLst>
          </p:cNvPr>
          <p:cNvSpPr/>
          <p:nvPr/>
        </p:nvSpPr>
        <p:spPr>
          <a:xfrm>
            <a:off x="8685219" y="3366276"/>
            <a:ext cx="1957795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0000"/>
                </a:solidFill>
              </a:rPr>
              <a:t>জ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7" name="Rectangle: Single Corner Rounded 26">
            <a:extLst>
              <a:ext uri="{FF2B5EF4-FFF2-40B4-BE49-F238E27FC236}">
                <a16:creationId xmlns:a16="http://schemas.microsoft.com/office/drawing/2014/main" id="{EACD4C1B-F633-432A-8A08-66D47E01CBCF}"/>
              </a:ext>
            </a:extLst>
          </p:cNvPr>
          <p:cNvSpPr/>
          <p:nvPr/>
        </p:nvSpPr>
        <p:spPr>
          <a:xfrm>
            <a:off x="8685219" y="4442500"/>
            <a:ext cx="1957795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9600" b="1" dirty="0">
                <a:solidFill>
                  <a:srgbClr val="FF0000"/>
                </a:solidFill>
              </a:rPr>
              <a:t>ঝ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28" name="Rectangle: Single Corner Rounded 27">
            <a:extLst>
              <a:ext uri="{FF2B5EF4-FFF2-40B4-BE49-F238E27FC236}">
                <a16:creationId xmlns:a16="http://schemas.microsoft.com/office/drawing/2014/main" id="{8D45614E-CE8D-4988-B88C-9763D1055089}"/>
              </a:ext>
            </a:extLst>
          </p:cNvPr>
          <p:cNvSpPr/>
          <p:nvPr/>
        </p:nvSpPr>
        <p:spPr>
          <a:xfrm>
            <a:off x="8685218" y="5495505"/>
            <a:ext cx="1957795" cy="1029785"/>
          </a:xfrm>
          <a:prstGeom prst="round1Rect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8800" b="1" dirty="0">
                <a:solidFill>
                  <a:srgbClr val="FF0000"/>
                </a:solidFill>
              </a:rPr>
              <a:t> </a:t>
            </a:r>
            <a:r>
              <a:rPr lang="bn-BD" sz="8800" b="1" dirty="0">
                <a:solidFill>
                  <a:srgbClr val="FF0000"/>
                </a:solidFill>
              </a:rPr>
              <a:t>ঞ </a:t>
            </a:r>
            <a:endParaRPr lang="en-US" sz="8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641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FDA68F86-8F60-47BD-A3A7-11E84CFD71A3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4CB1427-5DA4-425D-A02B-44121BFB15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82184189"/>
              </p:ext>
            </p:extLst>
          </p:nvPr>
        </p:nvGraphicFramePr>
        <p:xfrm>
          <a:off x="2034144" y="477077"/>
          <a:ext cx="8104938" cy="5883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44133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>
                                            <p:graphicEl>
                                              <a:dgm id="{776F4B08-D79C-4F20-B107-2CD33338C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graphicEl>
                                              <a:dgm id="{B0A95CEC-8C52-411C-A18F-F7D7342799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graphicEl>
                                              <a:dgm id="{9E85E5EE-B70E-4743-8E59-6B25E758A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graphicEl>
                                              <a:dgm id="{5EE26042-C75B-4E83-A80B-7D4A4400F9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>
                                            <p:graphicEl>
                                              <a:dgm id="{7A1D254A-9984-4E6C-88ED-DF8476C5DF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>
                                            <p:graphicEl>
                                              <a:dgm id="{DBF4A8D5-60ED-4A91-A57B-6A8D7E9FE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graphicEl>
                                              <a:dgm id="{0AD8C23B-11AA-4D6D-96C4-909F649D25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>
                                            <p:graphicEl>
                                              <a:dgm id="{6E0A2CCA-60F6-4D55-B3AB-E814482C52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53097A85-26EB-4B61-87D0-FC05E26AF5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>
                                            <p:graphicEl>
                                              <a:dgm id="{C6BA58FE-6AB5-4F1C-927B-F33A540BAE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">
                                            <p:graphicEl>
                                              <a:dgm id="{7CA5F602-E515-4ABE-9986-332E0C68CD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lvl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9524C71-5759-4089-8724-F14296979E61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C3E597-B916-4D98-8A9F-1FFDFAF3706A}"/>
              </a:ext>
            </a:extLst>
          </p:cNvPr>
          <p:cNvSpPr/>
          <p:nvPr/>
        </p:nvSpPr>
        <p:spPr>
          <a:xfrm>
            <a:off x="431412" y="1369664"/>
            <a:ext cx="11404207" cy="1060175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দলনং-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bn-BD" sz="4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করে শব্দ বল।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5E5ED65-255C-465F-99C2-CF38FA49A115}"/>
              </a:ext>
            </a:extLst>
          </p:cNvPr>
          <p:cNvSpPr/>
          <p:nvPr/>
        </p:nvSpPr>
        <p:spPr>
          <a:xfrm>
            <a:off x="3617843" y="309489"/>
            <a:ext cx="4373217" cy="10601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en-US" sz="60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6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D6F035-69AC-4795-9CE2-D4B6FCF16DAF}"/>
              </a:ext>
            </a:extLst>
          </p:cNvPr>
          <p:cNvSpPr/>
          <p:nvPr/>
        </p:nvSpPr>
        <p:spPr>
          <a:xfrm>
            <a:off x="439156" y="2441430"/>
            <a:ext cx="11404207" cy="1060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দলনং-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করে শব্দ বল।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49DCCB-7A56-40C4-9B74-CF59338CECE0}"/>
              </a:ext>
            </a:extLst>
          </p:cNvPr>
          <p:cNvSpPr/>
          <p:nvPr/>
        </p:nvSpPr>
        <p:spPr>
          <a:xfrm>
            <a:off x="412653" y="3511559"/>
            <a:ext cx="11404207" cy="1060175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দলনং-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করে শব্দ বল।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67F8F8-C83F-4890-A38C-D25FB5B39E8E}"/>
              </a:ext>
            </a:extLst>
          </p:cNvPr>
          <p:cNvSpPr/>
          <p:nvPr/>
        </p:nvSpPr>
        <p:spPr>
          <a:xfrm>
            <a:off x="412656" y="4593279"/>
            <a:ext cx="11404207" cy="10601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দলনং-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করে শব্দ বল।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CD82B4-08D9-4333-9D90-03C6E2B3C4FC}"/>
              </a:ext>
            </a:extLst>
          </p:cNvPr>
          <p:cNvSpPr/>
          <p:nvPr/>
        </p:nvSpPr>
        <p:spPr>
          <a:xfrm>
            <a:off x="403275" y="5653454"/>
            <a:ext cx="11404207" cy="1060175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দলনং-</a:t>
            </a:r>
            <a:r>
              <a:rPr lang="en-US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48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BD" sz="4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বর্ণ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ি</a:t>
            </a:r>
            <a:r>
              <a:rPr lang="as-IN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 করে শব্দ বল।   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335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979CE90E-6C70-4B4B-A5DC-E6BFF5579A3A}"/>
              </a:ext>
            </a:extLst>
          </p:cNvPr>
          <p:cNvSpPr/>
          <p:nvPr/>
        </p:nvSpPr>
        <p:spPr>
          <a:xfrm>
            <a:off x="649356" y="309489"/>
            <a:ext cx="11022137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A1E7E00-2EFA-4349-A840-7571640151B8}"/>
              </a:ext>
            </a:extLst>
          </p:cNvPr>
          <p:cNvSpPr/>
          <p:nvPr/>
        </p:nvSpPr>
        <p:spPr>
          <a:xfrm>
            <a:off x="675816" y="965493"/>
            <a:ext cx="11022136" cy="76449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নু</a:t>
            </a:r>
            <a:r>
              <a:rPr lang="bn-BD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তন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400" b="1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ED923F7-6810-43E4-B206-857FE3E61418}"/>
              </a:ext>
            </a:extLst>
          </p:cNvPr>
          <p:cNvSpPr/>
          <p:nvPr/>
        </p:nvSpPr>
        <p:spPr>
          <a:xfrm>
            <a:off x="675816" y="1743607"/>
            <a:ext cx="11022136" cy="834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 </a:t>
            </a:r>
            <a:r>
              <a:rPr lang="as-IN" sz="6000" b="1" dirty="0">
                <a:solidFill>
                  <a:schemeClr val="tx1"/>
                </a:solidFill>
              </a:rPr>
              <a:t>চ</a:t>
            </a:r>
            <a:r>
              <a:rPr lang="en-US" sz="6000" b="1" dirty="0">
                <a:solidFill>
                  <a:schemeClr val="tx1"/>
                </a:solidFill>
              </a:rPr>
              <a:t>      </a:t>
            </a:r>
            <a:r>
              <a:rPr lang="bn-BD" sz="6000" b="1" dirty="0">
                <a:solidFill>
                  <a:schemeClr val="tx1"/>
                </a:solidFill>
              </a:rPr>
              <a:t>  </a:t>
            </a:r>
            <a:r>
              <a:rPr lang="bn-BD" sz="4800" b="1" dirty="0">
                <a:solidFill>
                  <a:schemeClr val="tx1"/>
                </a:solidFill>
              </a:rPr>
              <a:t>চাবি , চামচ , চালতা , চাচা , চা ,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63F56D4-BA32-42E0-9EFB-72A5D4828F40}"/>
              </a:ext>
            </a:extLst>
          </p:cNvPr>
          <p:cNvSpPr/>
          <p:nvPr/>
        </p:nvSpPr>
        <p:spPr>
          <a:xfrm>
            <a:off x="649356" y="2576465"/>
            <a:ext cx="11022136" cy="888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</a:rPr>
              <a:t>ছ</a:t>
            </a:r>
            <a:r>
              <a:rPr lang="bn-BD" sz="4400" b="1" dirty="0">
                <a:solidFill>
                  <a:schemeClr val="tx1"/>
                </a:solidFill>
              </a:rPr>
              <a:t>  </a:t>
            </a:r>
            <a:r>
              <a:rPr lang="en-US" sz="4400" b="1" dirty="0">
                <a:solidFill>
                  <a:schemeClr val="tx1"/>
                </a:solidFill>
              </a:rPr>
              <a:t>    </a:t>
            </a:r>
            <a:r>
              <a:rPr lang="bn-BD" sz="4400" b="1" dirty="0">
                <a:solidFill>
                  <a:schemeClr val="tx1"/>
                </a:solidFill>
              </a:rPr>
              <a:t>ছাতা , ছাগল , ছায়া , ছালাম ,</a:t>
            </a:r>
            <a:r>
              <a:rPr lang="en-US" sz="4400" b="1" dirty="0">
                <a:solidFill>
                  <a:schemeClr val="tx1"/>
                </a:solidFill>
              </a:rPr>
              <a:t> </a:t>
            </a:r>
            <a:r>
              <a:rPr lang="en-US" sz="4400" b="1" dirty="0" err="1">
                <a:solidFill>
                  <a:schemeClr val="tx1"/>
                </a:solidFill>
              </a:rPr>
              <a:t>ছক্কা</a:t>
            </a:r>
            <a:r>
              <a:rPr lang="en-US" sz="4400" b="1" dirty="0">
                <a:solidFill>
                  <a:schemeClr val="tx1"/>
                </a:solidFill>
              </a:rPr>
              <a:t> ।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287028-BFB0-4466-B4C9-B338A08CEC41}"/>
              </a:ext>
            </a:extLst>
          </p:cNvPr>
          <p:cNvSpPr/>
          <p:nvPr/>
        </p:nvSpPr>
        <p:spPr>
          <a:xfrm>
            <a:off x="649356" y="3482278"/>
            <a:ext cx="11022136" cy="1040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জ</a:t>
            </a:r>
            <a:r>
              <a:rPr lang="en-US" sz="4000" b="1" dirty="0">
                <a:solidFill>
                  <a:schemeClr val="tx1"/>
                </a:solidFill>
              </a:rPr>
              <a:t>      </a:t>
            </a:r>
            <a:r>
              <a:rPr lang="en-US" sz="4000" b="1" dirty="0" err="1">
                <a:solidFill>
                  <a:schemeClr val="tx1"/>
                </a:solidFill>
              </a:rPr>
              <a:t>জাম</a:t>
            </a:r>
            <a:r>
              <a:rPr lang="en-US" sz="4000" b="1" dirty="0">
                <a:solidFill>
                  <a:schemeClr val="tx1"/>
                </a:solidFill>
              </a:rPr>
              <a:t> , </a:t>
            </a:r>
            <a:r>
              <a:rPr lang="en-US" sz="4000" b="1" dirty="0" err="1">
                <a:solidFill>
                  <a:schemeClr val="tx1"/>
                </a:solidFill>
              </a:rPr>
              <a:t>জামা</a:t>
            </a:r>
            <a:r>
              <a:rPr lang="en-US" sz="4000" b="1" dirty="0">
                <a:solidFill>
                  <a:schemeClr val="tx1"/>
                </a:solidFill>
              </a:rPr>
              <a:t> , </a:t>
            </a:r>
            <a:r>
              <a:rPr lang="en-US" sz="4000" b="1" dirty="0" err="1">
                <a:solidFill>
                  <a:schemeClr val="tx1"/>
                </a:solidFill>
              </a:rPr>
              <a:t>জগ</a:t>
            </a:r>
            <a:r>
              <a:rPr lang="en-US" sz="4000" b="1" dirty="0">
                <a:solidFill>
                  <a:schemeClr val="tx1"/>
                </a:solidFill>
              </a:rPr>
              <a:t> , </a:t>
            </a:r>
            <a:r>
              <a:rPr lang="en-US" sz="4000" b="1" dirty="0" err="1">
                <a:solidFill>
                  <a:schemeClr val="tx1"/>
                </a:solidFill>
              </a:rPr>
              <a:t>জানালা</a:t>
            </a:r>
            <a:r>
              <a:rPr lang="en-US" sz="4000" b="1" dirty="0">
                <a:solidFill>
                  <a:schemeClr val="tx1"/>
                </a:solidFill>
              </a:rPr>
              <a:t> , </a:t>
            </a:r>
            <a:r>
              <a:rPr lang="en-US" sz="4000" b="1" dirty="0" err="1">
                <a:solidFill>
                  <a:schemeClr val="tx1"/>
                </a:solidFill>
              </a:rPr>
              <a:t>জায়গা</a:t>
            </a:r>
            <a:r>
              <a:rPr lang="en-US" sz="4000" b="1" dirty="0">
                <a:solidFill>
                  <a:schemeClr val="tx1"/>
                </a:solidFill>
              </a:rPr>
              <a:t> ।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116CC0-1B49-44EB-9462-7621F4582806}"/>
              </a:ext>
            </a:extLst>
          </p:cNvPr>
          <p:cNvSpPr/>
          <p:nvPr/>
        </p:nvSpPr>
        <p:spPr>
          <a:xfrm>
            <a:off x="649357" y="4561938"/>
            <a:ext cx="11022135" cy="9316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ঝ</a:t>
            </a:r>
            <a:r>
              <a:rPr lang="en-US" sz="4400" b="1" dirty="0">
                <a:solidFill>
                  <a:schemeClr val="tx1"/>
                </a:solidFill>
              </a:rPr>
              <a:t>       </a:t>
            </a:r>
            <a:r>
              <a:rPr lang="bn-BD" sz="4400" b="1" dirty="0">
                <a:solidFill>
                  <a:schemeClr val="tx1"/>
                </a:solidFill>
              </a:rPr>
              <a:t>ঝ</a:t>
            </a:r>
            <a:r>
              <a:rPr lang="en-US" sz="4400" b="1" dirty="0" err="1">
                <a:solidFill>
                  <a:schemeClr val="tx1"/>
                </a:solidFill>
              </a:rPr>
              <a:t>র্না</a:t>
            </a:r>
            <a:r>
              <a:rPr lang="en-US" sz="4400" b="1" dirty="0">
                <a:solidFill>
                  <a:schemeClr val="tx1"/>
                </a:solidFill>
              </a:rPr>
              <a:t> , </a:t>
            </a:r>
            <a:r>
              <a:rPr lang="en-US" sz="4400" b="1" dirty="0" err="1">
                <a:solidFill>
                  <a:schemeClr val="tx1"/>
                </a:solidFill>
              </a:rPr>
              <a:t>ঝুড়ি</a:t>
            </a:r>
            <a:r>
              <a:rPr lang="en-US" sz="4400" b="1" dirty="0">
                <a:solidFill>
                  <a:schemeClr val="tx1"/>
                </a:solidFill>
              </a:rPr>
              <a:t> , </a:t>
            </a:r>
            <a:r>
              <a:rPr lang="en-US" sz="4400" b="1" dirty="0" err="1">
                <a:solidFill>
                  <a:schemeClr val="tx1"/>
                </a:solidFill>
              </a:rPr>
              <a:t>ঝুনুক</a:t>
            </a:r>
            <a:r>
              <a:rPr lang="en-US" sz="4400" b="1" dirty="0">
                <a:solidFill>
                  <a:schemeClr val="tx1"/>
                </a:solidFill>
              </a:rPr>
              <a:t> , </a:t>
            </a:r>
            <a:r>
              <a:rPr lang="en-US" sz="4400" b="1" dirty="0" err="1">
                <a:solidFill>
                  <a:schemeClr val="tx1"/>
                </a:solidFill>
              </a:rPr>
              <a:t>ঝু</a:t>
            </a:r>
            <a:r>
              <a:rPr lang="as-IN" sz="4400" b="1" dirty="0">
                <a:solidFill>
                  <a:schemeClr val="tx1"/>
                </a:solidFill>
              </a:rPr>
              <a:t>ন</a:t>
            </a:r>
            <a:r>
              <a:rPr lang="en-US" sz="4400" b="1" dirty="0" err="1">
                <a:solidFill>
                  <a:schemeClr val="tx1"/>
                </a:solidFill>
              </a:rPr>
              <a:t>ঝুনি</a:t>
            </a:r>
            <a:r>
              <a:rPr lang="en-US" sz="4400" b="1" dirty="0">
                <a:solidFill>
                  <a:schemeClr val="tx1"/>
                </a:solidFill>
              </a:rPr>
              <a:t> , </a:t>
            </a:r>
            <a:r>
              <a:rPr lang="en-US" sz="4400" b="1" dirty="0" err="1">
                <a:solidFill>
                  <a:schemeClr val="tx1"/>
                </a:solidFill>
              </a:rPr>
              <a:t>ঝাড়ু</a:t>
            </a:r>
            <a:r>
              <a:rPr lang="en-US" sz="4400" b="1" dirty="0">
                <a:solidFill>
                  <a:schemeClr val="tx1"/>
                </a:solidFill>
              </a:rPr>
              <a:t> ।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1738EE-DF90-4A1C-92F2-B90F71A719B5}"/>
              </a:ext>
            </a:extLst>
          </p:cNvPr>
          <p:cNvSpPr/>
          <p:nvPr/>
        </p:nvSpPr>
        <p:spPr>
          <a:xfrm>
            <a:off x="649356" y="5534218"/>
            <a:ext cx="11022136" cy="10058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</a:rPr>
              <a:t>ঞ        </a:t>
            </a:r>
            <a:r>
              <a:rPr lang="en-US" sz="4400" b="1" dirty="0">
                <a:solidFill>
                  <a:schemeClr val="tx1"/>
                </a:solidFill>
              </a:rPr>
              <a:t>   </a:t>
            </a:r>
            <a:r>
              <a:rPr lang="en-US" sz="4400" b="1" dirty="0" err="1">
                <a:solidFill>
                  <a:schemeClr val="tx1"/>
                </a:solidFill>
              </a:rPr>
              <a:t>মি</a:t>
            </a:r>
            <a:r>
              <a:rPr lang="as-IN" sz="4400" b="1" dirty="0">
                <a:solidFill>
                  <a:schemeClr val="tx1"/>
                </a:solidFill>
              </a:rPr>
              <a:t>ঞ</a:t>
            </a:r>
            <a:r>
              <a:rPr lang="en-US" sz="4400" b="1" dirty="0" err="1">
                <a:solidFill>
                  <a:schemeClr val="tx1"/>
                </a:solidFill>
              </a:rPr>
              <a:t>মিঞ</a:t>
            </a:r>
            <a:r>
              <a:rPr lang="en-US" sz="4400" b="1" dirty="0">
                <a:solidFill>
                  <a:schemeClr val="tx1"/>
                </a:solidFill>
              </a:rPr>
              <a:t>   ,   </a:t>
            </a:r>
            <a:r>
              <a:rPr lang="en-US" sz="4400" b="1" dirty="0" err="1">
                <a:solidFill>
                  <a:schemeClr val="tx1"/>
                </a:solidFill>
              </a:rPr>
              <a:t>মিঞাজি</a:t>
            </a:r>
            <a:r>
              <a:rPr lang="en-US" sz="4400" b="1" dirty="0">
                <a:solidFill>
                  <a:schemeClr val="tx1"/>
                </a:solidFill>
              </a:rPr>
              <a:t> । </a:t>
            </a:r>
            <a:r>
              <a:rPr lang="bn-BD" sz="4400" b="1" dirty="0">
                <a:solidFill>
                  <a:schemeClr val="tx1"/>
                </a:solidFill>
              </a:rPr>
              <a:t> </a:t>
            </a:r>
            <a:endParaRPr lang="en-US" sz="4400" b="1" dirty="0">
              <a:solidFill>
                <a:schemeClr val="tx1"/>
              </a:solidFill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624BB2A1-1075-4EC9-A3F7-AE3866ADBD78}"/>
              </a:ext>
            </a:extLst>
          </p:cNvPr>
          <p:cNvSpPr/>
          <p:nvPr/>
        </p:nvSpPr>
        <p:spPr>
          <a:xfrm>
            <a:off x="1669772" y="2054645"/>
            <a:ext cx="503586" cy="2076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C3B9573-102E-401C-A99F-87ED161F2C84}"/>
              </a:ext>
            </a:extLst>
          </p:cNvPr>
          <p:cNvSpPr/>
          <p:nvPr/>
        </p:nvSpPr>
        <p:spPr>
          <a:xfrm>
            <a:off x="1669774" y="2752982"/>
            <a:ext cx="503584" cy="2566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198E671-5394-488D-A428-B78AD697354A}"/>
              </a:ext>
            </a:extLst>
          </p:cNvPr>
          <p:cNvSpPr/>
          <p:nvPr/>
        </p:nvSpPr>
        <p:spPr>
          <a:xfrm>
            <a:off x="1895062" y="3966455"/>
            <a:ext cx="556592" cy="2320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E19CA6FA-A0D7-4205-A37A-B9829E89C36D}"/>
              </a:ext>
            </a:extLst>
          </p:cNvPr>
          <p:cNvSpPr/>
          <p:nvPr/>
        </p:nvSpPr>
        <p:spPr>
          <a:xfrm flipV="1">
            <a:off x="1669772" y="4962323"/>
            <a:ext cx="503586" cy="1654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4ED822AC-8E9A-4228-9AE4-9076C3E408F1}"/>
              </a:ext>
            </a:extLst>
          </p:cNvPr>
          <p:cNvSpPr/>
          <p:nvPr/>
        </p:nvSpPr>
        <p:spPr>
          <a:xfrm>
            <a:off x="3101008" y="5997785"/>
            <a:ext cx="516835" cy="1712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46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05891A0D-2BA9-44D3-AC1C-354120C84429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DD5E7-94CB-4D64-A6F3-4932FDCBB27C}"/>
              </a:ext>
            </a:extLst>
          </p:cNvPr>
          <p:cNvSpPr/>
          <p:nvPr/>
        </p:nvSpPr>
        <p:spPr>
          <a:xfrm>
            <a:off x="3392556" y="309489"/>
            <a:ext cx="4439478" cy="16874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3B9F23-1BD2-4C55-B104-0223BEACD935}"/>
              </a:ext>
            </a:extLst>
          </p:cNvPr>
          <p:cNvSpPr/>
          <p:nvPr/>
        </p:nvSpPr>
        <p:spPr>
          <a:xfrm>
            <a:off x="393896" y="1996949"/>
            <a:ext cx="11404208" cy="11703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এলোমেলো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5AA2AE"/>
                </a:solidFill>
                <a:effectLst>
                  <a:outerShdw blurRad="12700" dist="38100" dir="2700000" algn="tl" rotWithShape="0">
                    <a:srgbClr val="5AA2AE">
                      <a:lumMod val="60000"/>
                      <a:lumOff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28901B6-4563-4855-A9D2-CD7B36809826}"/>
              </a:ext>
            </a:extLst>
          </p:cNvPr>
          <p:cNvSpPr txBox="1"/>
          <p:nvPr/>
        </p:nvSpPr>
        <p:spPr>
          <a:xfrm>
            <a:off x="393896" y="3299791"/>
            <a:ext cx="1140420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/>
              <a:t> </a:t>
            </a:r>
            <a:r>
              <a:rPr lang="bn-BD" sz="13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ছ</a:t>
            </a:r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</a:rPr>
              <a:t> 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</a:t>
            </a:r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ঝ 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জ 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ঞ</a:t>
            </a:r>
            <a:r>
              <a:rPr lang="en-US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11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চ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638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428F144-87F8-4FD9-B980-684A13BB0661}"/>
              </a:ext>
            </a:extLst>
          </p:cNvPr>
          <p:cNvSpPr/>
          <p:nvPr/>
        </p:nvSpPr>
        <p:spPr>
          <a:xfrm>
            <a:off x="431411" y="785703"/>
            <a:ext cx="11404208" cy="58296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A01D23-420C-4A2C-A49B-070A4971B3C8}"/>
              </a:ext>
            </a:extLst>
          </p:cNvPr>
          <p:cNvSpPr/>
          <p:nvPr/>
        </p:nvSpPr>
        <p:spPr>
          <a:xfrm>
            <a:off x="390366" y="854440"/>
            <a:ext cx="11017770" cy="328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/>
              <a:t> 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EF93DE-B012-4CC6-BC87-20E9D7653A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66" y="409393"/>
            <a:ext cx="11407738" cy="19140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14" name="Rounded Rectangle 8">
            <a:extLst>
              <a:ext uri="{FF2B5EF4-FFF2-40B4-BE49-F238E27FC236}">
                <a16:creationId xmlns:a16="http://schemas.microsoft.com/office/drawing/2014/main" id="{C010963C-A6DC-4313-ABA0-ECB8550E62BC}"/>
              </a:ext>
            </a:extLst>
          </p:cNvPr>
          <p:cNvSpPr/>
          <p:nvPr/>
        </p:nvSpPr>
        <p:spPr>
          <a:xfrm>
            <a:off x="539646" y="2446866"/>
            <a:ext cx="4781861" cy="4025229"/>
          </a:xfrm>
          <a:prstGeom prst="round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99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ছবি</a:t>
            </a:r>
            <a:r>
              <a:rPr lang="bn-BD" sz="9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Equal 9">
            <a:extLst>
              <a:ext uri="{FF2B5EF4-FFF2-40B4-BE49-F238E27FC236}">
                <a16:creationId xmlns:a16="http://schemas.microsoft.com/office/drawing/2014/main" id="{D3920EAC-8892-43C2-85B8-95C158C262EB}"/>
              </a:ext>
            </a:extLst>
          </p:cNvPr>
          <p:cNvSpPr/>
          <p:nvPr/>
        </p:nvSpPr>
        <p:spPr>
          <a:xfrm>
            <a:off x="5340265" y="3381516"/>
            <a:ext cx="1087394" cy="1914082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0">
            <a:extLst>
              <a:ext uri="{FF2B5EF4-FFF2-40B4-BE49-F238E27FC236}">
                <a16:creationId xmlns:a16="http://schemas.microsoft.com/office/drawing/2014/main" id="{D2613DF0-3FE3-4768-9BD4-7DACD51A7577}"/>
              </a:ext>
            </a:extLst>
          </p:cNvPr>
          <p:cNvSpPr/>
          <p:nvPr/>
        </p:nvSpPr>
        <p:spPr>
          <a:xfrm>
            <a:off x="6446417" y="2423379"/>
            <a:ext cx="5086662" cy="4025228"/>
          </a:xfrm>
          <a:prstGeom prst="roundRect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38510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2CA3CE9-9080-4898-838D-CD6A2B6C5DA8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CFCC244-3617-4B74-BE20-AC8634240D9F}"/>
              </a:ext>
            </a:extLst>
          </p:cNvPr>
          <p:cNvSpPr/>
          <p:nvPr/>
        </p:nvSpPr>
        <p:spPr>
          <a:xfrm>
            <a:off x="1558977" y="242668"/>
            <a:ext cx="9099030" cy="166108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নিরাময়মূলক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ব্যবস্থা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0070C0"/>
              </a:solidFill>
            </a:endParaRPr>
          </a:p>
        </p:txBody>
      </p:sp>
      <p:sp>
        <p:nvSpPr>
          <p:cNvPr id="3" name="Rectangle: Beveled 2">
            <a:extLst>
              <a:ext uri="{FF2B5EF4-FFF2-40B4-BE49-F238E27FC236}">
                <a16:creationId xmlns:a16="http://schemas.microsoft.com/office/drawing/2014/main" id="{D0E13F43-3523-409C-98C1-C99601A1B7C6}"/>
              </a:ext>
            </a:extLst>
          </p:cNvPr>
          <p:cNvSpPr/>
          <p:nvPr/>
        </p:nvSpPr>
        <p:spPr>
          <a:xfrm>
            <a:off x="356381" y="2068643"/>
            <a:ext cx="11441723" cy="447986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পারগ শিশুদের সহযোগিতায় দুর্বল শিক্ষার্থীদের পাঠ বুঝতে সাহায্য করব। প্রয়োজনে নিজে সহযোগিতা করব।</a:t>
            </a:r>
            <a:endParaRPr lang="en-US" sz="54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155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A52447E-B3BE-49A2-9221-B4F5E042E825}"/>
              </a:ext>
            </a:extLst>
          </p:cNvPr>
          <p:cNvSpPr/>
          <p:nvPr/>
        </p:nvSpPr>
        <p:spPr>
          <a:xfrm>
            <a:off x="431411" y="30135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4F34A1-CE85-43A4-A8C3-2C8840B625CA}"/>
              </a:ext>
            </a:extLst>
          </p:cNvPr>
          <p:cNvSpPr/>
          <p:nvPr/>
        </p:nvSpPr>
        <p:spPr>
          <a:xfrm>
            <a:off x="2488367" y="464695"/>
            <a:ext cx="7764905" cy="22635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/>
              <a:t>পরিকল্পিত কাজ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6F8C16-FC96-4FC4-8B9C-37691FF0E413}"/>
              </a:ext>
            </a:extLst>
          </p:cNvPr>
          <p:cNvSpPr/>
          <p:nvPr/>
        </p:nvSpPr>
        <p:spPr>
          <a:xfrm>
            <a:off x="431411" y="2803160"/>
            <a:ext cx="11329177" cy="38203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আগামীকাল  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bn-BD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7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bn-BD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BD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বর্ণ গুলো খাতায় এক পৃষ্ঠা লিখে আনবে ।   </a:t>
            </a:r>
            <a:r>
              <a:rPr lang="en-US" sz="7200" b="1" dirty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567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5D7F146-64C0-444E-A179-34160BA8B50A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D09E9D-9501-4B6C-AD2A-4F7601E73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7" y="309489"/>
            <a:ext cx="11441722" cy="623902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A38FF48-53D5-4FD0-89D1-D6537DAC2F22}"/>
              </a:ext>
            </a:extLst>
          </p:cNvPr>
          <p:cNvSpPr/>
          <p:nvPr/>
        </p:nvSpPr>
        <p:spPr>
          <a:xfrm>
            <a:off x="2146852" y="1961322"/>
            <a:ext cx="8097078" cy="31805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000" b="1" dirty="0">
                <a:solidFill>
                  <a:schemeClr val="tx1"/>
                </a:solidFill>
              </a:rPr>
              <a:t> </a:t>
            </a:r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তোমরা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  </a:t>
            </a:r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সবাই</a:t>
            </a:r>
            <a:endParaRPr lang="en-US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কেমন</a:t>
            </a:r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 </a:t>
            </a:r>
            <a:r>
              <a:rPr lang="bn-BD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আছো ? </a:t>
            </a:r>
            <a:endParaRPr lang="en-US" sz="6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18083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A428F144-87F8-4FD9-B980-684A13BB0661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471EC-A680-4792-A2CB-FC9881BFBA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744" y="1484026"/>
            <a:ext cx="5376122" cy="50644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776FEA-BFA2-4514-A6C9-33CEA12053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63" y="1274164"/>
            <a:ext cx="5621348" cy="52743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2C8CCC-5772-48BF-8853-9227C979CC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60" y="1274163"/>
            <a:ext cx="5835550" cy="527434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B6A6381-FF96-40E4-A999-0F878D9473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087" y="2653259"/>
            <a:ext cx="4629150" cy="389525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9E3540-396E-4C14-95DB-2DBD6F4D3F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0082" y="3389650"/>
            <a:ext cx="3302496" cy="31195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D60F251-8412-4091-912F-68465889B6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6762" y="2128911"/>
            <a:ext cx="4629150" cy="4419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A0A01D23-420C-4A2C-A49B-070A4971B3C8}"/>
              </a:ext>
            </a:extLst>
          </p:cNvPr>
          <p:cNvSpPr/>
          <p:nvPr/>
        </p:nvSpPr>
        <p:spPr>
          <a:xfrm>
            <a:off x="390366" y="854440"/>
            <a:ext cx="11017770" cy="32881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39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accent1"/>
                  </a:outerShdw>
                </a:effectLst>
              </a:rPr>
              <a:t>ধন্যবাদ</a:t>
            </a:r>
            <a:r>
              <a:rPr lang="bn-BD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9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31E822E-0A1E-4114-96CA-AEE2E80B3135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         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আমি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,</a:t>
            </a:r>
            <a:endParaRPr lang="bn-BD" sz="44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  <a:p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তাছলিমা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80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আক্তার</a:t>
            </a:r>
            <a:r>
              <a:rPr lang="en-US" sz="80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প্রধান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শিক্ষক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রাংগাঝিরি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মোঃ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ইউনু</a:t>
            </a:r>
            <a:r>
              <a:rPr lang="as-IN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ছ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চৌঃ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সঃ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প্রাঃ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4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বিঃ</a:t>
            </a:r>
            <a:r>
              <a:rPr lang="en-US" sz="44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</a:p>
          <a:p>
            <a:pPr algn="ctr"/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লামা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, </a:t>
            </a:r>
            <a:r>
              <a:rPr lang="en-US" sz="4800" b="1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বান্দরবান</a:t>
            </a:r>
            <a:r>
              <a:rPr lang="en-US" sz="4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043F4D2-518E-43A5-A9B1-2F6F78FD1F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46" y="425121"/>
            <a:ext cx="2033752" cy="230231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825652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1BD21-842F-45DF-8809-A6DAABBFED07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237">
              <a:defRPr/>
            </a:pP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  <a:p>
            <a:pPr algn="ctr" defTabSz="914237">
              <a:defRPr/>
            </a:pP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শ্রেনিঃ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প্রথম </a:t>
            </a:r>
          </a:p>
          <a:p>
            <a:pPr algn="ctr" defTabSz="914237">
              <a:defRPr/>
            </a:pP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বিষয়ঃ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</a:p>
          <a:p>
            <a:pPr algn="ctr" defTabSz="914237">
              <a:defRPr/>
            </a:pP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পাঠঃ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237">
              <a:defRPr/>
            </a:pP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  -  ঞ 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 defTabSz="914237">
              <a:defRPr/>
            </a:pP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পৃষ্ঠাঃ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২৩ 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14237">
              <a:defRPr/>
            </a:pP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৪০ মিনিট </a:t>
            </a:r>
          </a:p>
          <a:p>
            <a:pPr algn="ctr" defTabSz="914237">
              <a:defRPr/>
            </a:pPr>
            <a:r>
              <a:rPr lang="bn-BD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২৮/০২/২০২০ইং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45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1D6F4B2-6034-41FC-ADE5-F5B5BB7DBF7F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Explosion: 14 Points 1">
            <a:extLst>
              <a:ext uri="{FF2B5EF4-FFF2-40B4-BE49-F238E27FC236}">
                <a16:creationId xmlns:a16="http://schemas.microsoft.com/office/drawing/2014/main" id="{6C131EAF-0519-4569-998F-EC43A091908F}"/>
              </a:ext>
            </a:extLst>
          </p:cNvPr>
          <p:cNvSpPr/>
          <p:nvPr/>
        </p:nvSpPr>
        <p:spPr>
          <a:xfrm>
            <a:off x="431412" y="428759"/>
            <a:ext cx="11404208" cy="3732424"/>
          </a:xfrm>
          <a:prstGeom prst="irregularSeal2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dirty="0">
                <a:ln/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ln/>
                <a:solidFill>
                  <a:srgbClr val="7030A0"/>
                </a:solidFill>
              </a:rPr>
              <a:t>চলো</a:t>
            </a:r>
            <a:r>
              <a:rPr lang="en-US" sz="6000" b="1" dirty="0">
                <a:ln/>
                <a:solidFill>
                  <a:srgbClr val="7030A0"/>
                </a:solidFill>
              </a:rPr>
              <a:t> </a:t>
            </a:r>
            <a:r>
              <a:rPr lang="en-US" sz="6000" b="1" dirty="0" err="1">
                <a:ln/>
                <a:solidFill>
                  <a:srgbClr val="7030A0"/>
                </a:solidFill>
              </a:rPr>
              <a:t>সবাই</a:t>
            </a:r>
            <a:r>
              <a:rPr lang="en-US" sz="6000" b="1" dirty="0">
                <a:ln/>
                <a:solidFill>
                  <a:srgbClr val="7030A0"/>
                </a:solidFill>
              </a:rPr>
              <a:t> ভিডিও দেখি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B10340-797B-478F-912F-C8669B7D8BE1}"/>
              </a:ext>
            </a:extLst>
          </p:cNvPr>
          <p:cNvSpPr/>
          <p:nvPr/>
        </p:nvSpPr>
        <p:spPr>
          <a:xfrm>
            <a:off x="927652" y="4161183"/>
            <a:ext cx="10389705" cy="18685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https://www.youtube.com/watch?v=IJfWQ9jtg1k</a:t>
            </a:r>
          </a:p>
        </p:txBody>
      </p:sp>
    </p:spTree>
    <p:extLst>
      <p:ext uri="{BB962C8B-B14F-4D97-AF65-F5344CB8AC3E}">
        <p14:creationId xmlns:p14="http://schemas.microsoft.com/office/powerpoint/2010/main" val="68426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1C359919-04EB-4FC2-B0F8-E4844D16AE86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Down 1">
            <a:extLst>
              <a:ext uri="{FF2B5EF4-FFF2-40B4-BE49-F238E27FC236}">
                <a16:creationId xmlns:a16="http://schemas.microsoft.com/office/drawing/2014/main" id="{DD0E7E7D-151A-4A14-8C95-4FBC225C7CFB}"/>
              </a:ext>
            </a:extLst>
          </p:cNvPr>
          <p:cNvSpPr/>
          <p:nvPr/>
        </p:nvSpPr>
        <p:spPr>
          <a:xfrm>
            <a:off x="914399" y="309489"/>
            <a:ext cx="10257183" cy="1307276"/>
          </a:xfrm>
          <a:prstGeom prst="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398C193-FEE3-48DF-BD31-A85D6B054C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896" y="1048447"/>
            <a:ext cx="2177026" cy="2597426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6E19FB-AD10-4323-82F1-06C4B29069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06" y="1351721"/>
            <a:ext cx="2177027" cy="298173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B314A39-B8E7-426B-840E-434CFC199B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16" y="1688211"/>
            <a:ext cx="2593775" cy="2791024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6D4767F-2528-4564-8EF7-4C1FB204C5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74" y="1356421"/>
            <a:ext cx="2177027" cy="2977039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0" name="Rectangle: Folded Corner 19">
            <a:extLst>
              <a:ext uri="{FF2B5EF4-FFF2-40B4-BE49-F238E27FC236}">
                <a16:creationId xmlns:a16="http://schemas.microsoft.com/office/drawing/2014/main" id="{957D8C99-E4D7-4550-B287-312788790E7C}"/>
              </a:ext>
            </a:extLst>
          </p:cNvPr>
          <p:cNvSpPr/>
          <p:nvPr/>
        </p:nvSpPr>
        <p:spPr>
          <a:xfrm>
            <a:off x="2716696" y="4300330"/>
            <a:ext cx="2360315" cy="2088465"/>
          </a:xfrm>
          <a:prstGeom prst="foldedCorner">
            <a:avLst>
              <a:gd name="adj" fmla="val 2906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 ছবি 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দেখি । </a:t>
            </a:r>
          </a:p>
        </p:txBody>
      </p:sp>
      <p:sp>
        <p:nvSpPr>
          <p:cNvPr id="21" name="Rectangle: Folded Corner 20">
            <a:extLst>
              <a:ext uri="{FF2B5EF4-FFF2-40B4-BE49-F238E27FC236}">
                <a16:creationId xmlns:a16="http://schemas.microsoft.com/office/drawing/2014/main" id="{E54581F4-05B1-453D-9AEE-86867694EAE9}"/>
              </a:ext>
            </a:extLst>
          </p:cNvPr>
          <p:cNvSpPr/>
          <p:nvPr/>
        </p:nvSpPr>
        <p:spPr>
          <a:xfrm>
            <a:off x="375139" y="3734643"/>
            <a:ext cx="2360315" cy="2317883"/>
          </a:xfrm>
          <a:prstGeom prst="foldedCorner">
            <a:avLst>
              <a:gd name="adj" fmla="val 2255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 চ</a:t>
            </a:r>
            <a:r>
              <a:rPr lang="as-IN" sz="4800" b="1" dirty="0">
                <a:solidFill>
                  <a:schemeClr val="tx1"/>
                </a:solidFill>
              </a:rPr>
              <a:t>শ</a:t>
            </a:r>
            <a:r>
              <a:rPr lang="en-US" sz="4800" b="1" dirty="0" err="1">
                <a:solidFill>
                  <a:schemeClr val="tx1"/>
                </a:solidFill>
              </a:rPr>
              <a:t>মা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800" b="1" dirty="0" err="1">
                <a:solidFill>
                  <a:schemeClr val="tx1"/>
                </a:solidFill>
              </a:rPr>
              <a:t>রাখি</a:t>
            </a:r>
            <a:r>
              <a:rPr lang="en-US" sz="4800" b="1" dirty="0">
                <a:solidFill>
                  <a:schemeClr val="tx1"/>
                </a:solidFill>
              </a:rPr>
              <a:t> </a:t>
            </a:r>
            <a:r>
              <a:rPr lang="en-US" sz="4800" b="1" dirty="0"/>
              <a:t>।  </a:t>
            </a:r>
          </a:p>
        </p:txBody>
      </p:sp>
      <p:sp>
        <p:nvSpPr>
          <p:cNvPr id="22" name="Rectangle: Folded Corner 21">
            <a:extLst>
              <a:ext uri="{FF2B5EF4-FFF2-40B4-BE49-F238E27FC236}">
                <a16:creationId xmlns:a16="http://schemas.microsoft.com/office/drawing/2014/main" id="{9B0CCF6F-68B0-4C98-A30E-BA2B5431A51B}"/>
              </a:ext>
            </a:extLst>
          </p:cNvPr>
          <p:cNvSpPr/>
          <p:nvPr/>
        </p:nvSpPr>
        <p:spPr>
          <a:xfrm>
            <a:off x="5077011" y="4520432"/>
            <a:ext cx="2360315" cy="2028079"/>
          </a:xfrm>
          <a:prstGeom prst="foldedCorner">
            <a:avLst>
              <a:gd name="adj" fmla="val 271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/>
              <a:t> </a:t>
            </a:r>
            <a:r>
              <a:rPr lang="en-US" sz="4800" b="1" dirty="0" err="1"/>
              <a:t>জল</a:t>
            </a:r>
            <a:r>
              <a:rPr lang="en-US" sz="4800" b="1" dirty="0"/>
              <a:t> </a:t>
            </a:r>
          </a:p>
          <a:p>
            <a:pPr algn="ctr"/>
            <a:r>
              <a:rPr lang="en-US" sz="4800" b="1" dirty="0" err="1"/>
              <a:t>পড়ে</a:t>
            </a:r>
            <a:r>
              <a:rPr lang="en-US" sz="4800" b="1" dirty="0"/>
              <a:t> ।</a:t>
            </a:r>
          </a:p>
        </p:txBody>
      </p:sp>
      <p:sp>
        <p:nvSpPr>
          <p:cNvPr id="23" name="Rectangle: Folded Corner 22">
            <a:extLst>
              <a:ext uri="{FF2B5EF4-FFF2-40B4-BE49-F238E27FC236}">
                <a16:creationId xmlns:a16="http://schemas.microsoft.com/office/drawing/2014/main" id="{E9DAB4CA-7E14-489E-A963-F3165CE9FFDD}"/>
              </a:ext>
            </a:extLst>
          </p:cNvPr>
          <p:cNvSpPr/>
          <p:nvPr/>
        </p:nvSpPr>
        <p:spPr>
          <a:xfrm>
            <a:off x="7429874" y="4312334"/>
            <a:ext cx="2360315" cy="1902936"/>
          </a:xfrm>
          <a:prstGeom prst="foldedCorner">
            <a:avLst>
              <a:gd name="adj" fmla="val 33286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/>
              <a:t>ঝড়</a:t>
            </a:r>
            <a:endParaRPr lang="en-US" sz="4400" b="1" dirty="0"/>
          </a:p>
          <a:p>
            <a:pPr algn="ctr"/>
            <a:r>
              <a:rPr lang="en-US" sz="4400" b="1" dirty="0" err="1"/>
              <a:t>থামে</a:t>
            </a:r>
            <a:r>
              <a:rPr lang="en-US" sz="4400" b="1" dirty="0"/>
              <a:t> । </a:t>
            </a:r>
          </a:p>
        </p:txBody>
      </p:sp>
      <p:sp>
        <p:nvSpPr>
          <p:cNvPr id="24" name="Rectangle: Folded Corner 23">
            <a:extLst>
              <a:ext uri="{FF2B5EF4-FFF2-40B4-BE49-F238E27FC236}">
                <a16:creationId xmlns:a16="http://schemas.microsoft.com/office/drawing/2014/main" id="{EFEE50AF-7441-49F8-BC02-A01133522745}"/>
              </a:ext>
            </a:extLst>
          </p:cNvPr>
          <p:cNvSpPr/>
          <p:nvPr/>
        </p:nvSpPr>
        <p:spPr>
          <a:xfrm>
            <a:off x="9857858" y="3734643"/>
            <a:ext cx="1954937" cy="2153103"/>
          </a:xfrm>
          <a:prstGeom prst="foldedCorner">
            <a:avLst>
              <a:gd name="adj" fmla="val 20851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 </a:t>
            </a:r>
            <a:r>
              <a:rPr lang="bn-BD" sz="2800" b="1" dirty="0"/>
              <a:t>মিঞা</a:t>
            </a:r>
          </a:p>
          <a:p>
            <a:pPr algn="ctr"/>
            <a:r>
              <a:rPr lang="bn-BD" sz="2800" b="1" dirty="0"/>
              <a:t> ডাকে</a:t>
            </a:r>
          </a:p>
          <a:p>
            <a:pPr algn="ctr"/>
            <a:r>
              <a:rPr lang="bn-BD" sz="2800" b="1" dirty="0"/>
              <a:t> রোদে</a:t>
            </a:r>
          </a:p>
          <a:p>
            <a:pPr algn="ctr"/>
            <a:r>
              <a:rPr lang="bn-BD" sz="2800" b="1" dirty="0"/>
              <a:t> ঘেমে । </a:t>
            </a:r>
            <a:endParaRPr lang="en-US" sz="2800" b="1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4CB3D7E-1A98-47FE-9978-83875DBCD03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5102" y="1062963"/>
            <a:ext cx="2123002" cy="2582910"/>
          </a:xfrm>
          <a:prstGeom prst="ellipse">
            <a:avLst/>
          </a:prstGeom>
          <a:ln w="63500" cap="rnd">
            <a:solidFill>
              <a:srgbClr val="FFFF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46469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D109339-DAF3-41F5-AF78-883B48343714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</a:rPr>
              <a:t>শিখন</a:t>
            </a:r>
            <a:r>
              <a:rPr lang="en-US" sz="3600" b="1" dirty="0">
                <a:solidFill>
                  <a:schemeClr val="tx1"/>
                </a:solidFill>
              </a:rPr>
              <a:t> </a:t>
            </a:r>
            <a:r>
              <a:rPr lang="en-US" sz="3600" b="1" dirty="0" err="1">
                <a:solidFill>
                  <a:schemeClr val="tx1"/>
                </a:solidFill>
              </a:rPr>
              <a:t>ফলঃ</a:t>
            </a:r>
            <a:endParaRPr lang="bn-BD" sz="3600" b="1" dirty="0">
              <a:solidFill>
                <a:schemeClr val="tx1"/>
              </a:solidFill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বলা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</a:rPr>
              <a:t>১.১.১       </a:t>
            </a:r>
            <a:r>
              <a:rPr lang="en-US" sz="2800" b="1" dirty="0" err="1">
                <a:solidFill>
                  <a:schemeClr val="tx1"/>
                </a:solidFill>
              </a:rPr>
              <a:t>বাক্য</a:t>
            </a:r>
            <a:r>
              <a:rPr lang="en-US" sz="2800" b="1" dirty="0">
                <a:solidFill>
                  <a:schemeClr val="tx1"/>
                </a:solidFill>
              </a:rPr>
              <a:t> ও </a:t>
            </a:r>
            <a:r>
              <a:rPr lang="en-US" sz="2800" b="1" dirty="0" err="1">
                <a:solidFill>
                  <a:schemeClr val="tx1"/>
                </a:solidFill>
              </a:rPr>
              <a:t>শব্দে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ব্যবহৃত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বাংলা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বর্ণমালা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ধ্বনি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স্পষ্ট</a:t>
            </a:r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শুদ্ধভাবে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বলতে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পারবে</a:t>
            </a:r>
            <a:r>
              <a:rPr lang="en-US" sz="2800" b="1" dirty="0">
                <a:solidFill>
                  <a:schemeClr val="tx1"/>
                </a:solidFill>
              </a:rPr>
              <a:t> । 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>
                <a:solidFill>
                  <a:srgbClr val="C00000"/>
                </a:solidFill>
              </a:rPr>
              <a:t>১.২.১       </a:t>
            </a:r>
            <a:r>
              <a:rPr lang="en-US" sz="2800" b="1" dirty="0" err="1">
                <a:solidFill>
                  <a:srgbClr val="C00000"/>
                </a:solidFill>
              </a:rPr>
              <a:t>কারচিহ্নহীন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শব্দ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স্পষ্টভাবে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বলতে</a:t>
            </a: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পারবে</a:t>
            </a:r>
            <a:r>
              <a:rPr lang="en-US" sz="2800" b="1" dirty="0">
                <a:solidFill>
                  <a:srgbClr val="C00000"/>
                </a:solidFill>
              </a:rPr>
              <a:t> । </a:t>
            </a:r>
          </a:p>
          <a:p>
            <a:pPr algn="ctr"/>
            <a:r>
              <a:rPr lang="en-US" sz="3200" b="1" dirty="0">
                <a:solidFill>
                  <a:srgbClr val="00B050"/>
                </a:solidFill>
              </a:rPr>
              <a:t>১.২.২      </a:t>
            </a:r>
            <a:r>
              <a:rPr lang="bn-BD" sz="3200" b="1" dirty="0">
                <a:solidFill>
                  <a:srgbClr val="00B050"/>
                </a:solidFill>
              </a:rPr>
              <a:t>কারচিহ্নযুক্ত </a:t>
            </a:r>
            <a:r>
              <a:rPr lang="en-US" sz="3200" b="1" dirty="0" err="1">
                <a:solidFill>
                  <a:srgbClr val="00B050"/>
                </a:solidFill>
              </a:rPr>
              <a:t>শব্দ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স্পষ্টভাবে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বলতে</a:t>
            </a:r>
            <a:r>
              <a:rPr lang="en-US" sz="3200" b="1" dirty="0">
                <a:solidFill>
                  <a:srgbClr val="00B050"/>
                </a:solidFill>
              </a:rPr>
              <a:t> </a:t>
            </a:r>
            <a:r>
              <a:rPr lang="en-US" sz="3200" b="1" dirty="0" err="1">
                <a:solidFill>
                  <a:srgbClr val="00B050"/>
                </a:solidFill>
              </a:rPr>
              <a:t>পা</a:t>
            </a:r>
            <a:r>
              <a:rPr lang="bn-BD" sz="3200" b="1" dirty="0">
                <a:solidFill>
                  <a:srgbClr val="00B050"/>
                </a:solidFill>
              </a:rPr>
              <a:t>রবে ।</a:t>
            </a:r>
            <a:r>
              <a:rPr lang="bn-BD" sz="3200" b="1" dirty="0">
                <a:solidFill>
                  <a:srgbClr val="0000CC"/>
                </a:solidFill>
              </a:rPr>
              <a:t> </a:t>
            </a:r>
          </a:p>
          <a:p>
            <a:pPr algn="ctr"/>
            <a:r>
              <a:rPr lang="bn-BD" sz="3600" b="1" dirty="0">
                <a:solidFill>
                  <a:schemeClr val="tx1"/>
                </a:solidFill>
              </a:rPr>
              <a:t>১.৩.২    প্রশ্ন করতে ও উত্তর বলতে পারবে ।</a:t>
            </a:r>
          </a:p>
          <a:p>
            <a:pPr algn="ctr"/>
            <a:r>
              <a:rPr lang="en-US" sz="4000" b="1" dirty="0" err="1">
                <a:solidFill>
                  <a:srgbClr val="FF0000"/>
                </a:solidFill>
              </a:rPr>
              <a:t>পড়া</a:t>
            </a:r>
            <a:r>
              <a:rPr lang="bn-BD" sz="4000" b="1" dirty="0">
                <a:solidFill>
                  <a:srgbClr val="FF0000"/>
                </a:solidFill>
              </a:rPr>
              <a:t> </a:t>
            </a:r>
            <a:endParaRPr lang="en-US" sz="40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১.</a:t>
            </a:r>
            <a:r>
              <a:rPr lang="bn-BD" sz="3200" b="1" dirty="0">
                <a:solidFill>
                  <a:srgbClr val="0070C0"/>
                </a:solidFill>
              </a:rPr>
              <a:t>১</a:t>
            </a:r>
            <a:r>
              <a:rPr lang="en-US" sz="3200" b="1" dirty="0">
                <a:solidFill>
                  <a:srgbClr val="0070C0"/>
                </a:solidFill>
              </a:rPr>
              <a:t>.</a:t>
            </a:r>
            <a:r>
              <a:rPr lang="bn-BD" sz="3200" b="1" dirty="0">
                <a:solidFill>
                  <a:srgbClr val="0070C0"/>
                </a:solidFill>
              </a:rPr>
              <a:t>১</a:t>
            </a:r>
            <a:r>
              <a:rPr lang="en-US" sz="3200" b="1" dirty="0">
                <a:solidFill>
                  <a:srgbClr val="0070C0"/>
                </a:solidFill>
              </a:rPr>
              <a:t>   </a:t>
            </a:r>
            <a:r>
              <a:rPr lang="en-US" sz="3200" b="1" dirty="0" err="1">
                <a:solidFill>
                  <a:srgbClr val="0070C0"/>
                </a:solidFill>
              </a:rPr>
              <a:t>বাংলা</a:t>
            </a:r>
            <a:r>
              <a:rPr lang="en-US" sz="3200" b="1" dirty="0">
                <a:solidFill>
                  <a:srgbClr val="0070C0"/>
                </a:solidFill>
              </a:rPr>
              <a:t> ব</a:t>
            </a:r>
            <a:r>
              <a:rPr lang="bn-BD" sz="3200" b="1" dirty="0">
                <a:solidFill>
                  <a:srgbClr val="0070C0"/>
                </a:solidFill>
              </a:rPr>
              <a:t>র্ণমালা  স্পষ্ট ও শুদ্ধ উচ্চারণে পড়তে পারবে । </a:t>
            </a:r>
          </a:p>
          <a:p>
            <a:pPr algn="ctr"/>
            <a:r>
              <a:rPr lang="bn-BD" sz="4000" b="1" dirty="0">
                <a:solidFill>
                  <a:srgbClr val="FF0000"/>
                </a:solidFill>
              </a:rPr>
              <a:t>লেখা</a:t>
            </a:r>
            <a:r>
              <a:rPr lang="bn-BD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bn-BD" sz="3200" b="1" dirty="0">
                <a:solidFill>
                  <a:schemeClr val="tx1"/>
                </a:solidFill>
              </a:rPr>
              <a:t>১.১.১  স্পষ্ট ও সঠিক আকৃতিতে বাংলা বর্ণমালা লিখতে পারবে ।   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699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02B8F5F-9AFC-41E4-BA62-65EE9C9356E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AE5A0D4-5A60-433A-BD73-CF9B9EE044AC}"/>
                </a:ext>
              </a:extLst>
            </p:cNvPr>
            <p:cNvSpPr/>
            <p:nvPr/>
          </p:nvSpPr>
          <p:spPr>
            <a:xfrm>
              <a:off x="0" y="0"/>
              <a:ext cx="9144000" cy="6858000"/>
            </a:xfrm>
            <a:prstGeom prst="rect">
              <a:avLst/>
            </a:prstGeom>
            <a:blipFill dpi="0"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C73A344-5C6D-4E5F-A458-EC4BEEBE0672}"/>
                </a:ext>
              </a:extLst>
            </p:cNvPr>
            <p:cNvSpPr/>
            <p:nvPr/>
          </p:nvSpPr>
          <p:spPr>
            <a:xfrm>
              <a:off x="295422" y="309489"/>
              <a:ext cx="8581292" cy="6305843"/>
            </a:xfrm>
            <a:prstGeom prst="rect">
              <a:avLst/>
            </a:prstGeom>
            <a:solidFill>
              <a:schemeClr val="bg1"/>
            </a:solidFill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BM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3D960622-ABF6-4EB9-976F-E0AC7BA1C8E0}"/>
              </a:ext>
            </a:extLst>
          </p:cNvPr>
          <p:cNvSpPr/>
          <p:nvPr/>
        </p:nvSpPr>
        <p:spPr>
          <a:xfrm>
            <a:off x="393896" y="309489"/>
            <a:ext cx="11404208" cy="62390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lowchart: Direct Access Storage 1">
            <a:extLst>
              <a:ext uri="{FF2B5EF4-FFF2-40B4-BE49-F238E27FC236}">
                <a16:creationId xmlns:a16="http://schemas.microsoft.com/office/drawing/2014/main" id="{06FEBC95-2FD7-4E49-B38F-2ACDBAC99C1E}"/>
              </a:ext>
            </a:extLst>
          </p:cNvPr>
          <p:cNvSpPr/>
          <p:nvPr/>
        </p:nvSpPr>
        <p:spPr>
          <a:xfrm>
            <a:off x="2173357" y="583096"/>
            <a:ext cx="8494643" cy="755374"/>
          </a:xfrm>
          <a:prstGeom prst="flowChartMagneticDru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as-IN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Flowchart: Alternate Process 2">
            <a:extLst>
              <a:ext uri="{FF2B5EF4-FFF2-40B4-BE49-F238E27FC236}">
                <a16:creationId xmlns:a16="http://schemas.microsoft.com/office/drawing/2014/main" id="{871A33EA-7FE6-42D5-B2B8-443D1AB402CE}"/>
              </a:ext>
            </a:extLst>
          </p:cNvPr>
          <p:cNvSpPr/>
          <p:nvPr/>
        </p:nvSpPr>
        <p:spPr>
          <a:xfrm>
            <a:off x="436914" y="2197366"/>
            <a:ext cx="2187016" cy="3260034"/>
          </a:xfrm>
          <a:prstGeom prst="flowChartAlternateProcess">
            <a:avLst/>
          </a:prstGeom>
        </p:spPr>
        <p:style>
          <a:lnRef idx="1">
            <a:schemeClr val="accent2"/>
          </a:lnRef>
          <a:fillRef idx="1003">
            <a:schemeClr val="l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bn-BD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চ</a:t>
            </a:r>
            <a:r>
              <a:rPr lang="bn-BD" sz="166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endParaRPr lang="en-US" sz="1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60156215-ED1A-4980-9D2C-D553D7DB01B4}"/>
              </a:ext>
            </a:extLst>
          </p:cNvPr>
          <p:cNvSpPr/>
          <p:nvPr/>
        </p:nvSpPr>
        <p:spPr>
          <a:xfrm>
            <a:off x="2708946" y="2197366"/>
            <a:ext cx="2187016" cy="3260034"/>
          </a:xfrm>
          <a:prstGeom prst="flowChartAlternateProcess">
            <a:avLst/>
          </a:prstGeom>
        </p:spPr>
        <p:style>
          <a:lnRef idx="1">
            <a:schemeClr val="dk1"/>
          </a:lnRef>
          <a:fillRef idx="1003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3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ছ </a:t>
            </a:r>
            <a:endParaRPr lang="en-US" sz="13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9" name="Flowchart: Alternate Process 8">
            <a:extLst>
              <a:ext uri="{FF2B5EF4-FFF2-40B4-BE49-F238E27FC236}">
                <a16:creationId xmlns:a16="http://schemas.microsoft.com/office/drawing/2014/main" id="{53525810-AC0B-4CB5-AA0E-03197C9F6FBD}"/>
              </a:ext>
            </a:extLst>
          </p:cNvPr>
          <p:cNvSpPr/>
          <p:nvPr/>
        </p:nvSpPr>
        <p:spPr>
          <a:xfrm>
            <a:off x="4980978" y="2197366"/>
            <a:ext cx="2187016" cy="3260034"/>
          </a:xfrm>
          <a:prstGeom prst="flowChartAlternateProcess">
            <a:avLst/>
          </a:prstGeom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জ 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10" name="Flowchart: Alternate Process 9">
            <a:extLst>
              <a:ext uri="{FF2B5EF4-FFF2-40B4-BE49-F238E27FC236}">
                <a16:creationId xmlns:a16="http://schemas.microsoft.com/office/drawing/2014/main" id="{3A1C7ED1-1E4C-4476-8B40-72EDC0087E72}"/>
              </a:ext>
            </a:extLst>
          </p:cNvPr>
          <p:cNvSpPr/>
          <p:nvPr/>
        </p:nvSpPr>
        <p:spPr>
          <a:xfrm>
            <a:off x="7274519" y="2197366"/>
            <a:ext cx="2230044" cy="3260034"/>
          </a:xfrm>
          <a:prstGeom prst="flowChartAlternateProcess">
            <a:avLst/>
          </a:prstGeom>
        </p:spPr>
        <p:style>
          <a:lnRef idx="1">
            <a:schemeClr val="accent5"/>
          </a:lnRef>
          <a:fillRef idx="1003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ঝ</a:t>
            </a:r>
            <a:r>
              <a:rPr lang="bn-BD" sz="11500" dirty="0"/>
              <a:t> </a:t>
            </a:r>
            <a:endParaRPr lang="en-US" sz="11500" dirty="0"/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F3F9F019-AA9E-40D9-BF5F-A04BBBFFBCF7}"/>
              </a:ext>
            </a:extLst>
          </p:cNvPr>
          <p:cNvSpPr/>
          <p:nvPr/>
        </p:nvSpPr>
        <p:spPr>
          <a:xfrm>
            <a:off x="9574492" y="2197366"/>
            <a:ext cx="2187016" cy="3260034"/>
          </a:xfrm>
          <a:prstGeom prst="flowChartAlternateProcess">
            <a:avLst/>
          </a:prstGeom>
        </p:spPr>
        <p:style>
          <a:lnRef idx="1">
            <a:schemeClr val="accent6"/>
          </a:lnRef>
          <a:fillRef idx="1003">
            <a:schemeClr val="lt2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1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ঞ </a:t>
            </a:r>
            <a:endParaRPr lang="en-US" sz="115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7461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Droplet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425</TotalTime>
  <Words>464</Words>
  <Application>Microsoft Office PowerPoint</Application>
  <PresentationFormat>Widescreen</PresentationFormat>
  <Paragraphs>111</Paragraphs>
  <Slides>30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NikoshBAN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IT Solution</dc:creator>
  <cp:lastModifiedBy>IT Solution</cp:lastModifiedBy>
  <cp:revision>53</cp:revision>
  <dcterms:created xsi:type="dcterms:W3CDTF">2020-04-17T00:08:41Z</dcterms:created>
  <dcterms:modified xsi:type="dcterms:W3CDTF">2020-04-22T09:35:13Z</dcterms:modified>
</cp:coreProperties>
</file>