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5" r:id="rId2"/>
    <p:sldId id="284" r:id="rId3"/>
    <p:sldId id="286" r:id="rId4"/>
    <p:sldId id="300" r:id="rId5"/>
    <p:sldId id="288" r:id="rId6"/>
    <p:sldId id="291" r:id="rId7"/>
    <p:sldId id="289" r:id="rId8"/>
    <p:sldId id="299" r:id="rId9"/>
    <p:sldId id="303" r:id="rId10"/>
    <p:sldId id="304" r:id="rId11"/>
    <p:sldId id="301" r:id="rId12"/>
    <p:sldId id="302" r:id="rId13"/>
    <p:sldId id="305" r:id="rId14"/>
    <p:sldId id="307" r:id="rId15"/>
    <p:sldId id="306" r:id="rId16"/>
    <p:sldId id="308" r:id="rId17"/>
    <p:sldId id="292" r:id="rId18"/>
    <p:sldId id="280" r:id="rId19"/>
    <p:sldId id="293" r:id="rId20"/>
    <p:sldId id="296" r:id="rId21"/>
    <p:sldId id="294" r:id="rId22"/>
    <p:sldId id="295" r:id="rId23"/>
    <p:sldId id="30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8060D-B4DB-4738-9157-430298F5047E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8479C-E5C2-42CA-AFC6-0F88BEAFBD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01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A0A3-E2D8-4E4A-BE4F-96BDF9B904B4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8C3A-05F6-43CD-82D1-806D26755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1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A0A3-E2D8-4E4A-BE4F-96BDF9B904B4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8C3A-05F6-43CD-82D1-806D26755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8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A0A3-E2D8-4E4A-BE4F-96BDF9B904B4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8C3A-05F6-43CD-82D1-806D26755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2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A0A3-E2D8-4E4A-BE4F-96BDF9B904B4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8C3A-05F6-43CD-82D1-806D26755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A0A3-E2D8-4E4A-BE4F-96BDF9B904B4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8C3A-05F6-43CD-82D1-806D26755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0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A0A3-E2D8-4E4A-BE4F-96BDF9B904B4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8C3A-05F6-43CD-82D1-806D26755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2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A0A3-E2D8-4E4A-BE4F-96BDF9B904B4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8C3A-05F6-43CD-82D1-806D26755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3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A0A3-E2D8-4E4A-BE4F-96BDF9B904B4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8C3A-05F6-43CD-82D1-806D26755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0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A0A3-E2D8-4E4A-BE4F-96BDF9B904B4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8C3A-05F6-43CD-82D1-806D26755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3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A0A3-E2D8-4E4A-BE4F-96BDF9B904B4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8C3A-05F6-43CD-82D1-806D26755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8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A0A3-E2D8-4E4A-BE4F-96BDF9B904B4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8C3A-05F6-43CD-82D1-806D26755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1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AA0A3-E2D8-4E4A-BE4F-96BDF9B904B4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28C3A-05F6-43CD-82D1-806D26755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2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fif"/><Relationship Id="rId5" Type="http://schemas.openxmlformats.org/officeDocument/2006/relationships/image" Target="../media/image24.jpg"/><Relationship Id="rId4" Type="http://schemas.openxmlformats.org/officeDocument/2006/relationships/image" Target="../media/image23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fif"/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"/>
            <a:ext cx="12192000" cy="6632576"/>
            <a:chOff x="0" y="-1"/>
            <a:chExt cx="12192000" cy="6632576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-1"/>
              <a:ext cx="12192000" cy="6632576"/>
              <a:chOff x="0" y="-1"/>
              <a:chExt cx="12192000" cy="6632576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0" y="-1"/>
                <a:ext cx="12192000" cy="6632576"/>
                <a:chOff x="0" y="-1"/>
                <a:chExt cx="12192000" cy="6632576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0" y="-1"/>
                  <a:ext cx="12192000" cy="6560386"/>
                  <a:chOff x="0" y="44950"/>
                  <a:chExt cx="12192000" cy="6560386"/>
                </a:xfrm>
              </p:grpSpPr>
              <p:sp>
                <p:nvSpPr>
                  <p:cNvPr id="2" name="TextBox 1"/>
                  <p:cNvSpPr txBox="1"/>
                  <p:nvPr/>
                </p:nvSpPr>
                <p:spPr>
                  <a:xfrm>
                    <a:off x="0" y="44951"/>
                    <a:ext cx="12192000" cy="6220326"/>
                  </a:xfrm>
                  <a:prstGeom prst="rect">
                    <a:avLst/>
                  </a:prstGeom>
                  <a:gradFill>
                    <a:gsLst>
                      <a:gs pos="41000">
                        <a:srgbClr val="92D050"/>
                      </a:gs>
                      <a:gs pos="100000">
                        <a:srgbClr val="002060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p:spPr>
                <p:txBody>
                  <a:bodyPr wrap="square" rtlCol="0">
                    <a:spAutoFit/>
                  </a:bodyPr>
                  <a:lstStyle/>
                  <a:p>
                    <a:endParaRPr lang="en-US" dirty="0"/>
                  </a:p>
                </p:txBody>
              </p:sp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44950"/>
                    <a:ext cx="12192000" cy="656038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7306" b="79909" l="32609" r="9695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642" b="22847"/>
                <a:stretch/>
              </p:blipFill>
              <p:spPr>
                <a:xfrm>
                  <a:off x="5017169" y="3744661"/>
                  <a:ext cx="1897480" cy="1609392"/>
                </a:xfrm>
                <a:prstGeom prst="rect">
                  <a:avLst/>
                </a:prstGeom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29983" b="52071" l="2673" r="2405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7222" r="73271" b="45168"/>
                <a:stretch/>
              </p:blipFill>
              <p:spPr>
                <a:xfrm>
                  <a:off x="10366082" y="5092533"/>
                  <a:ext cx="1397920" cy="1540042"/>
                </a:xfrm>
                <a:prstGeom prst="rect">
                  <a:avLst/>
                </a:prstGeom>
              </p:spPr>
            </p:pic>
          </p:grpSp>
          <p:sp>
            <p:nvSpPr>
              <p:cNvPr id="22" name="TextBox 21"/>
              <p:cNvSpPr txBox="1"/>
              <p:nvPr/>
            </p:nvSpPr>
            <p:spPr>
              <a:xfrm>
                <a:off x="4216553" y="152031"/>
                <a:ext cx="4042610" cy="144655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8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8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স্বাগতম</a:t>
                </a:r>
                <a:endParaRPr lang="en-US" sz="8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64854"/>
              <a:ext cx="12192000" cy="4095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95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1"/>
            <a:ext cx="12337143" cy="7547429"/>
          </a:xfrm>
          <a:prstGeom prst="rect">
            <a:avLst/>
          </a:prstGeom>
          <a:gradFill>
            <a:gsLst>
              <a:gs pos="41000">
                <a:srgbClr val="92D050"/>
              </a:gs>
              <a:gs pos="100000">
                <a:srgbClr val="00206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4" y="211862"/>
            <a:ext cx="6183086" cy="3788229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2" y="211862"/>
            <a:ext cx="5682342" cy="3788229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1024" y="4833254"/>
            <a:ext cx="12172023" cy="144655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ভেজা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পাট,খড়ি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কাচা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শুকানো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0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1"/>
            <a:ext cx="12337143" cy="7547429"/>
          </a:xfrm>
          <a:prstGeom prst="rect">
            <a:avLst/>
          </a:prstGeom>
          <a:gradFill>
            <a:gsLst>
              <a:gs pos="41000">
                <a:srgbClr val="92D050"/>
              </a:gs>
              <a:gs pos="100000">
                <a:srgbClr val="00206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4" y="450354"/>
            <a:ext cx="2487155" cy="30055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548" y="271993"/>
            <a:ext cx="3211885" cy="3183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4" y="332066"/>
            <a:ext cx="3184703" cy="3123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626" y="332066"/>
            <a:ext cx="3052213" cy="31238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024" y="4778384"/>
            <a:ext cx="12172023" cy="144655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ফুটবল,সাইকেল,রিক্সা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টায়ার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ফুলানোর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89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1"/>
            <a:ext cx="12337143" cy="7547429"/>
          </a:xfrm>
          <a:prstGeom prst="rect">
            <a:avLst/>
          </a:prstGeom>
          <a:gradFill>
            <a:gsLst>
              <a:gs pos="41000">
                <a:srgbClr val="92D050"/>
              </a:gs>
              <a:gs pos="100000">
                <a:srgbClr val="00206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4217" y="5378824"/>
            <a:ext cx="10488706" cy="76944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8942" y="564775"/>
            <a:ext cx="11923058" cy="4533340"/>
            <a:chOff x="268942" y="564775"/>
            <a:chExt cx="11923058" cy="45333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3259" y="564775"/>
              <a:ext cx="6288741" cy="45333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42" y="564775"/>
              <a:ext cx="5634316" cy="4533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043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1"/>
            <a:ext cx="12337143" cy="7547429"/>
          </a:xfrm>
          <a:prstGeom prst="rect">
            <a:avLst/>
          </a:prstGeom>
          <a:gradFill>
            <a:gsLst>
              <a:gs pos="41000">
                <a:srgbClr val="92D050"/>
              </a:gs>
              <a:gs pos="100000">
                <a:srgbClr val="00206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97" y="0"/>
            <a:ext cx="4231622" cy="41685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4558" y="5411450"/>
            <a:ext cx="10488706" cy="144655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কষ্টের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রোগী,ডুবুরি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পর্বতারোহীকে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270015" cy="4168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912" y="0"/>
            <a:ext cx="3653359" cy="416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2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1"/>
            <a:ext cx="12337143" cy="7547429"/>
          </a:xfrm>
          <a:prstGeom prst="rect">
            <a:avLst/>
          </a:prstGeom>
          <a:gradFill>
            <a:gsLst>
              <a:gs pos="41000">
                <a:srgbClr val="92D050"/>
              </a:gs>
              <a:gs pos="100000">
                <a:srgbClr val="00206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7575"/>
            <a:ext cx="3517103" cy="4024873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71" y="107575"/>
            <a:ext cx="4171386" cy="4024873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80"/>
          <a:stretch/>
        </p:blipFill>
        <p:spPr>
          <a:xfrm>
            <a:off x="7776053" y="107575"/>
            <a:ext cx="4517093" cy="402487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19417" y="4589930"/>
            <a:ext cx="10716454" cy="144655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চিপস্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1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1"/>
            <a:ext cx="12337143" cy="7547429"/>
          </a:xfrm>
          <a:prstGeom prst="rect">
            <a:avLst/>
          </a:prstGeom>
          <a:gradFill>
            <a:gsLst>
              <a:gs pos="41000">
                <a:srgbClr val="92D050"/>
              </a:gs>
              <a:gs pos="100000">
                <a:srgbClr val="00206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7919" y="0"/>
            <a:ext cx="12337141" cy="4563597"/>
            <a:chOff x="2" y="-2"/>
            <a:chExt cx="12337141" cy="45635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-2"/>
              <a:ext cx="5499847" cy="456359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9849" y="0"/>
              <a:ext cx="6837294" cy="4563595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94228" y="5033683"/>
            <a:ext cx="10488706" cy="144655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নির্বাপক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নেভাতে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কার্বন-ডাইঅক্সাইড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17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1"/>
            <a:ext cx="12337143" cy="7547429"/>
          </a:xfrm>
          <a:prstGeom prst="rect">
            <a:avLst/>
          </a:prstGeom>
          <a:gradFill>
            <a:gsLst>
              <a:gs pos="41000">
                <a:srgbClr val="92D050"/>
              </a:gs>
              <a:gs pos="100000">
                <a:srgbClr val="00206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7" y="134470"/>
            <a:ext cx="5983943" cy="4558553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24217" y="5141260"/>
            <a:ext cx="10488706" cy="144655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পানীয়তে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ঝঁঝালো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কার্বন-ডাই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942" y="134470"/>
            <a:ext cx="6208058" cy="4558553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51339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1"/>
            <a:ext cx="12304059" cy="7247965"/>
          </a:xfrm>
          <a:prstGeom prst="rect">
            <a:avLst/>
          </a:prstGeom>
          <a:gradFill>
            <a:gsLst>
              <a:gs pos="41000">
                <a:srgbClr val="92D050"/>
              </a:gs>
              <a:gs pos="100000">
                <a:srgbClr val="00206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511" y="-1"/>
            <a:ext cx="12243547" cy="6967849"/>
            <a:chOff x="0" y="280115"/>
            <a:chExt cx="12243547" cy="6967849"/>
          </a:xfrm>
        </p:grpSpPr>
        <p:sp>
          <p:nvSpPr>
            <p:cNvPr id="4" name="TextBox 3"/>
            <p:cNvSpPr txBox="1"/>
            <p:nvPr/>
          </p:nvSpPr>
          <p:spPr>
            <a:xfrm>
              <a:off x="1129553" y="280115"/>
              <a:ext cx="10381129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</a:t>
              </a:r>
              <a:r>
                <a:rPr lang="en-US" sz="8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বইয়ের</a:t>
              </a:r>
              <a:r>
                <a:rPr lang="en-US" sz="8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8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সংযোগঃ</a:t>
              </a:r>
              <a:endParaRPr lang="en-US" sz="8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তোমাদের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পাঠ্যবইয়ের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২৬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পৃষ্ঠা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বের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নিরবে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পড়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এরং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দলে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37715"/>
              <a:ext cx="12243547" cy="3310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2527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26" y="271828"/>
            <a:ext cx="7796463" cy="62011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6570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930" y="0"/>
            <a:ext cx="12209929" cy="6858000"/>
          </a:xfrm>
          <a:prstGeom prst="rect">
            <a:avLst/>
          </a:prstGeom>
          <a:gradFill>
            <a:gsLst>
              <a:gs pos="41000">
                <a:srgbClr val="92D050"/>
              </a:gs>
              <a:gs pos="100000">
                <a:srgbClr val="00206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45858" y="144670"/>
            <a:ext cx="4437529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bn-BD" sz="7200" b="1" dirty="0" smtClean="0">
                <a:ln w="11430"/>
                <a:solidFill>
                  <a:srgbClr val="73136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 </a:t>
            </a:r>
            <a:r>
              <a:rPr lang="bn-BD" sz="7200" b="1" dirty="0">
                <a:ln w="11430"/>
                <a:solidFill>
                  <a:srgbClr val="73136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7200" b="1" dirty="0">
              <a:ln w="11430"/>
              <a:solidFill>
                <a:srgbClr val="73136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7930" y="1207557"/>
            <a:ext cx="11811902" cy="830997"/>
            <a:chOff x="23795" y="1701069"/>
            <a:chExt cx="11811902" cy="830997"/>
          </a:xfrm>
        </p:grpSpPr>
        <p:sp>
          <p:nvSpPr>
            <p:cNvPr id="4" name="TextBox 10"/>
            <p:cNvSpPr txBox="1">
              <a:spLocks noChangeArrowheads="1"/>
            </p:cNvSpPr>
            <p:nvPr/>
          </p:nvSpPr>
          <p:spPr bwMode="auto">
            <a:xfrm>
              <a:off x="23795" y="1701069"/>
              <a:ext cx="160735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extrusionH="57150" contourW="12700">
                <a:bevelT w="25400" h="25400" prst="angle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bn-BD" sz="4800" b="1" dirty="0">
                  <a:ln w="11430"/>
                  <a:solidFill>
                    <a:srgbClr val="00B0F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গোলাপ</a:t>
              </a:r>
              <a:endParaRPr lang="en-US" sz="48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99851" y="1701069"/>
              <a:ext cx="933584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4000" b="1" dirty="0" err="1" smtClean="0">
                  <a:ln w="11430"/>
                  <a:solidFill>
                    <a:srgbClr val="00B0F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বায়ু</a:t>
              </a:r>
              <a:r>
                <a:rPr lang="en-US" sz="4000" b="1" dirty="0" smtClean="0">
                  <a:ln w="11430"/>
                  <a:solidFill>
                    <a:srgbClr val="00B0F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00B0F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4000" b="1" dirty="0" smtClean="0">
                  <a:ln w="11430"/>
                  <a:solidFill>
                    <a:srgbClr val="00B0F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00B0F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4000" b="1" dirty="0" smtClean="0">
                  <a:ln w="11430"/>
                  <a:solidFill>
                    <a:srgbClr val="00B0F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00B0F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কীভাবে</a:t>
              </a:r>
              <a:r>
                <a:rPr lang="en-US" sz="4000" b="1" dirty="0" smtClean="0">
                  <a:ln w="11430"/>
                  <a:solidFill>
                    <a:srgbClr val="00B0F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00B0F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বিদ্যু</a:t>
              </a:r>
              <a:r>
                <a:rPr lang="en-US" sz="4000" b="1" dirty="0" smtClean="0">
                  <a:ln w="11430"/>
                  <a:solidFill>
                    <a:srgbClr val="00B0F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ৎ </a:t>
              </a:r>
              <a:r>
                <a:rPr lang="en-US" sz="4000" b="1" dirty="0" err="1" smtClean="0">
                  <a:ln w="11430"/>
                  <a:solidFill>
                    <a:srgbClr val="00B0F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উৎপন্ন</a:t>
              </a:r>
              <a:r>
                <a:rPr lang="en-US" sz="4000" b="1" dirty="0" smtClean="0">
                  <a:ln w="11430"/>
                  <a:solidFill>
                    <a:srgbClr val="00B0F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00B0F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4000" b="1" dirty="0" smtClean="0">
                  <a:ln w="11430"/>
                  <a:solidFill>
                    <a:srgbClr val="00B0F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00B0F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4000" b="1" dirty="0" smtClean="0">
                  <a:ln w="11430"/>
                  <a:solidFill>
                    <a:srgbClr val="00B0F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00B0F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4000" b="1" dirty="0" smtClean="0">
                  <a:ln w="11430"/>
                  <a:solidFill>
                    <a:srgbClr val="00B0F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40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717849" y="1843981"/>
              <a:ext cx="614517" cy="5465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8D177C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902" y="2978331"/>
            <a:ext cx="11752793" cy="1323439"/>
            <a:chOff x="82902" y="2978331"/>
            <a:chExt cx="11752793" cy="1323439"/>
          </a:xfrm>
        </p:grpSpPr>
        <p:sp>
          <p:nvSpPr>
            <p:cNvPr id="7" name="TextBox 11"/>
            <p:cNvSpPr txBox="1">
              <a:spLocks noChangeArrowheads="1"/>
            </p:cNvSpPr>
            <p:nvPr/>
          </p:nvSpPr>
          <p:spPr bwMode="auto">
            <a:xfrm>
              <a:off x="82902" y="2979183"/>
              <a:ext cx="154824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extrusionH="57150" contourW="12700">
                <a:bevelT w="25400" h="25400" prst="angle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bn-BD" sz="4800" b="1" dirty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শাপলা</a:t>
              </a:r>
              <a:endParaRPr lang="en-US" sz="4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62380" y="2978331"/>
              <a:ext cx="93733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4000" b="1" dirty="0" err="1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অক্সিজেন</a:t>
              </a:r>
              <a:r>
                <a:rPr lang="en-US" sz="40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সিলিন্ডার</a:t>
              </a:r>
              <a:r>
                <a:rPr lang="en-US" sz="40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কী</a:t>
              </a:r>
              <a:r>
                <a:rPr lang="en-US" sz="40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কী</a:t>
              </a:r>
              <a:r>
                <a:rPr lang="en-US" sz="40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কাজে</a:t>
              </a:r>
              <a:r>
                <a:rPr lang="en-US" sz="40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ব্যবহার</a:t>
              </a:r>
              <a:r>
                <a:rPr lang="en-US" sz="40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করা</a:t>
              </a:r>
              <a:r>
                <a:rPr lang="en-US" sz="40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হয়</a:t>
              </a:r>
              <a:r>
                <a:rPr lang="en-US" sz="40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২টি</a:t>
              </a:r>
              <a:r>
                <a:rPr lang="en-US" sz="40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বাক্যে</a:t>
              </a:r>
              <a:r>
                <a:rPr lang="en-US" sz="40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লিখ</a:t>
              </a:r>
              <a:r>
                <a:rPr lang="en-US" sz="40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।</a:t>
              </a:r>
              <a:endParaRPr lang="en-US" sz="4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625370" y="3153834"/>
              <a:ext cx="614517" cy="546500"/>
            </a:xfrm>
            <a:prstGeom prst="rightArrow">
              <a:avLst/>
            </a:prstGeom>
            <a:gradFill flip="none" rotWithShape="1">
              <a:gsLst>
                <a:gs pos="2000">
                  <a:srgbClr val="660033"/>
                </a:gs>
                <a:gs pos="30000">
                  <a:srgbClr val="660033"/>
                </a:gs>
                <a:gs pos="99000">
                  <a:srgbClr val="660033"/>
                </a:gs>
                <a:gs pos="100000">
                  <a:schemeClr val="bg2">
                    <a:lumMod val="75000"/>
                  </a:schemeClr>
                </a:gs>
                <a:gs pos="98000">
                  <a:srgbClr val="AE1EA7"/>
                </a:gs>
                <a:gs pos="100000">
                  <a:schemeClr val="bg1"/>
                </a:gs>
                <a:gs pos="97000">
                  <a:srgbClr val="CC00FF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8D177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348" y="4380248"/>
            <a:ext cx="11782348" cy="830997"/>
            <a:chOff x="53348" y="4380248"/>
            <a:chExt cx="11782348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2332366" y="4463688"/>
              <a:ext cx="950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কার্বন-ডাই</a:t>
              </a: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অক্সাইডের</a:t>
              </a: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২টি </a:t>
              </a:r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ব্যবহারলিখ</a:t>
              </a: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630769" y="4463687"/>
              <a:ext cx="614517" cy="546500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8D177C"/>
                </a:solidFill>
              </a:endParaRP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53348" y="4380248"/>
              <a:ext cx="154824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extrusionH="57150" contourW="12700">
                <a:bevelT w="25400" h="25400" prst="angle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800" b="1" dirty="0" err="1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জবা</a:t>
              </a:r>
              <a:endPara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971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61388" y="0"/>
            <a:ext cx="12199045" cy="6705673"/>
            <a:chOff x="0" y="0"/>
            <a:chExt cx="12199045" cy="6705673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0"/>
              <a:ext cx="12199045" cy="6705673"/>
              <a:chOff x="0" y="0"/>
              <a:chExt cx="12199045" cy="6282244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6220326"/>
              </a:xfrm>
              <a:prstGeom prst="rect">
                <a:avLst/>
              </a:prstGeom>
              <a:gradFill>
                <a:gsLst>
                  <a:gs pos="41000">
                    <a:srgbClr val="92D050"/>
                  </a:gs>
                  <a:gs pos="100000">
                    <a:srgbClr val="00206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4376618" y="75229"/>
                <a:ext cx="3438762" cy="156966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r>
                  <a:rPr lang="en-US" sz="9600" b="1" dirty="0">
                    <a:ln/>
                    <a:latin typeface="NikoshBAN" pitchFamily="2" charset="0"/>
                    <a:cs typeface="NikoshBAN" pitchFamily="2" charset="0"/>
                  </a:rPr>
                  <a:t>পরিচিতি</a:t>
                </a:r>
                <a:endParaRPr lang="en-US" sz="9600" b="1" dirty="0">
                  <a:ln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506732" y="1168017"/>
                <a:ext cx="4167023" cy="101566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0" b="1" dirty="0" smtClean="0">
                    <a:ln w="11430"/>
                    <a:solidFill>
                      <a:srgbClr val="00B0F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শিক্ষক </a:t>
                </a:r>
                <a:r>
                  <a:rPr lang="en-US" sz="6000" b="1" dirty="0">
                    <a:ln w="11430"/>
                    <a:solidFill>
                      <a:srgbClr val="00B0F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পরিচিতি 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91911" y="2947077"/>
                <a:ext cx="4920419" cy="32582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b="1" dirty="0" err="1" smtClean="0">
                    <a:ln w="11430"/>
                    <a:solidFill>
                      <a:srgbClr val="00B0F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মোঃরফিকুল</a:t>
                </a:r>
                <a:r>
                  <a:rPr lang="en-US" sz="4400" b="1" dirty="0" smtClean="0">
                    <a:ln w="11430"/>
                    <a:solidFill>
                      <a:srgbClr val="00B0F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1430"/>
                    <a:solidFill>
                      <a:srgbClr val="00B0F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ইসলাম</a:t>
                </a:r>
                <a:endParaRPr lang="en-US" sz="4400" b="1" dirty="0">
                  <a:ln w="11430"/>
                  <a:solidFill>
                    <a:srgbClr val="00B0F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b="1" dirty="0" err="1" smtClean="0">
                    <a:ln w="11430"/>
                    <a:solidFill>
                      <a:srgbClr val="00B0F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সহকারী</a:t>
                </a:r>
                <a:r>
                  <a:rPr lang="en-US" sz="4400" b="1" dirty="0" smtClean="0">
                    <a:ln w="11430"/>
                    <a:solidFill>
                      <a:srgbClr val="00B0F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 শিক্ষক </a:t>
                </a:r>
                <a:endParaRPr lang="en-US" sz="4400" b="1" dirty="0">
                  <a:ln w="11430"/>
                  <a:solidFill>
                    <a:srgbClr val="00B0F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b="1" dirty="0" smtClean="0">
                    <a:ln w="11430"/>
                    <a:solidFill>
                      <a:srgbClr val="00B0F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৩৬নং </a:t>
                </a:r>
                <a:r>
                  <a:rPr lang="en-US" sz="4400" b="1" dirty="0" err="1" smtClean="0">
                    <a:ln w="11430"/>
                    <a:solidFill>
                      <a:srgbClr val="00B0F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পূর্ব</a:t>
                </a:r>
                <a:r>
                  <a:rPr lang="en-US" sz="4400" b="1" dirty="0" smtClean="0">
                    <a:ln w="11430"/>
                    <a:solidFill>
                      <a:srgbClr val="00B0F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4400" b="1" dirty="0" err="1" smtClean="0">
                    <a:ln w="11430"/>
                    <a:solidFill>
                      <a:srgbClr val="00B0F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ভাষানচর</a:t>
                </a:r>
                <a:r>
                  <a:rPr lang="en-US" sz="4400" b="1" dirty="0" smtClean="0">
                    <a:ln w="11430"/>
                    <a:solidFill>
                      <a:srgbClr val="00B0F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 স: </a:t>
                </a:r>
                <a:r>
                  <a:rPr lang="en-US" sz="4400" b="1" dirty="0" err="1" smtClean="0">
                    <a:ln w="11430"/>
                    <a:solidFill>
                      <a:srgbClr val="00B0F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প্রাথমিক</a:t>
                </a:r>
                <a:r>
                  <a:rPr lang="en-US" sz="4400" b="1" dirty="0" smtClean="0">
                    <a:ln w="11430"/>
                    <a:solidFill>
                      <a:srgbClr val="00B0F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4400" b="1" dirty="0" err="1" smtClean="0">
                    <a:ln w="11430"/>
                    <a:solidFill>
                      <a:srgbClr val="00B0F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বিদ্যালয়</a:t>
                </a:r>
                <a:endParaRPr lang="en-US" sz="4400" b="1" dirty="0" smtClean="0">
                  <a:ln w="11430"/>
                  <a:solidFill>
                    <a:srgbClr val="00B0F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b="1" dirty="0" err="1" smtClean="0">
                    <a:ln w="11430"/>
                    <a:solidFill>
                      <a:srgbClr val="00B0F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সদরপুর</a:t>
                </a:r>
                <a:r>
                  <a:rPr lang="en-US" sz="4400" b="1" dirty="0" smtClean="0">
                    <a:ln w="11430"/>
                    <a:solidFill>
                      <a:srgbClr val="00B0F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, </a:t>
                </a:r>
                <a:r>
                  <a:rPr lang="en-US" sz="4400" b="1" dirty="0" err="1" smtClean="0">
                    <a:ln w="11430"/>
                    <a:solidFill>
                      <a:srgbClr val="00B0F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ফরিদপুর</a:t>
                </a:r>
                <a:r>
                  <a:rPr lang="en-US" sz="4400" b="1" dirty="0" smtClean="0">
                    <a:ln w="11430"/>
                    <a:solidFill>
                      <a:srgbClr val="00B0F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। </a:t>
                </a:r>
                <a:endParaRPr lang="en-US" sz="4400" b="1" dirty="0">
                  <a:ln w="11430"/>
                  <a:solidFill>
                    <a:srgbClr val="00B0F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429589" y="1168017"/>
                <a:ext cx="4108852" cy="951529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0" b="1" dirty="0" err="1" smtClean="0">
                    <a:ln w="11430"/>
                    <a:solidFill>
                      <a:srgbClr val="00B0F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বিষয়ঃপরিচিতি</a:t>
                </a:r>
                <a:r>
                  <a:rPr lang="en-US" sz="6000" b="1" dirty="0" smtClean="0">
                    <a:ln w="11430"/>
                    <a:solidFill>
                      <a:srgbClr val="00B0F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60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77117" y="2303124"/>
                <a:ext cx="5721928" cy="3979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dirty="0" err="1" smtClean="0">
                    <a:ln w="1143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শ্রেণি-পঞ্চম</a:t>
                </a:r>
                <a:endParaRPr lang="en-US" sz="5400" b="1" dirty="0">
                  <a:ln w="11430"/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5400" b="1" dirty="0">
                    <a:ln w="1143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বিষয়-প্রাথমিক </a:t>
                </a:r>
                <a:r>
                  <a:rPr lang="en-US" sz="5400" b="1" dirty="0" smtClean="0">
                    <a:ln w="1143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বিজ্ঞান</a:t>
                </a:r>
              </a:p>
              <a:p>
                <a:pPr algn="ctr"/>
                <a:r>
                  <a:rPr lang="en-US" sz="5400" b="1" dirty="0" smtClean="0">
                    <a:ln w="1143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অধ্যায়: ৪ (</a:t>
                </a:r>
                <a:r>
                  <a:rPr lang="en-US" sz="5400" b="1" dirty="0" err="1" smtClean="0">
                    <a:ln w="1143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বায়ু</a:t>
                </a:r>
                <a:r>
                  <a:rPr lang="en-US" sz="5400" b="1" dirty="0" smtClean="0">
                    <a:ln w="1143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5400" b="1" dirty="0">
                  <a:ln w="11430"/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5400" b="1" dirty="0" err="1" smtClean="0">
                    <a:ln w="1143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r>
                  <a:rPr lang="en-US" sz="5400" b="1" dirty="0" smtClean="0">
                    <a:ln w="1143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5400" b="1" dirty="0" err="1" smtClean="0">
                    <a:ln w="1143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বায়ুপ্রবাহ</a:t>
                </a:r>
                <a:r>
                  <a:rPr lang="en-US" sz="5400" b="1" dirty="0" smtClean="0">
                    <a:ln w="1143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5400" b="1" dirty="0" err="1" smtClean="0">
                    <a:ln w="1143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বায়ুর</a:t>
                </a:r>
                <a:r>
                  <a:rPr lang="en-US" sz="5400" b="1" dirty="0" smtClean="0">
                    <a:ln w="1143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 smtClean="0">
                    <a:ln w="1143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ব্যাবহার</a:t>
                </a:r>
                <a:r>
                  <a:rPr lang="en-US" sz="5400" b="1" dirty="0" smtClean="0">
                    <a:ln w="1143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5400" b="1" dirty="0">
                  <a:ln w="11430"/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1996051" y="2405262"/>
              <a:ext cx="1312138" cy="914529"/>
            </a:xfrm>
            <a:prstGeom prst="ellipse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372" r="56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907" y="1279788"/>
            <a:ext cx="2047848" cy="539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46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94130"/>
            <a:ext cx="12573000" cy="7530353"/>
          </a:xfrm>
          <a:prstGeom prst="rect">
            <a:avLst/>
          </a:prstGeom>
          <a:gradFill>
            <a:gsLst>
              <a:gs pos="41000">
                <a:srgbClr val="92D050"/>
              </a:gs>
              <a:gs pos="100000">
                <a:srgbClr val="00206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46384" y="135112"/>
            <a:ext cx="3809168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8871" y="1828800"/>
            <a:ext cx="9587753" cy="403187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শুকানোর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পর্বতারোহীকে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------------------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চিপস্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প্যাকেটে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-----------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পানীয়তে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ঝাঁঝালো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----------------------।  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04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220326"/>
          </a:xfrm>
          <a:prstGeom prst="rect">
            <a:avLst/>
          </a:prstGeom>
          <a:gradFill>
            <a:gsLst>
              <a:gs pos="41000">
                <a:srgbClr val="92D050"/>
              </a:gs>
              <a:gs pos="100000">
                <a:srgbClr val="00206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30469" y="84709"/>
            <a:ext cx="273340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80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cap="all" dirty="0">
              <a:ln/>
              <a:solidFill>
                <a:srgbClr val="800080"/>
              </a:solidFill>
              <a:effectLst>
                <a:outerShdw blurRad="19685" dist="12700" dir="5400000" algn="tl" rotWithShape="0">
                  <a:srgbClr val="5B9BD5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3388" y="2290743"/>
            <a:ext cx="10865223" cy="30469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31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93" y="0"/>
            <a:ext cx="12304059" cy="6858000"/>
          </a:xfrm>
          <a:prstGeom prst="rect">
            <a:avLst/>
          </a:prstGeom>
          <a:gradFill>
            <a:gsLst>
              <a:gs pos="41000">
                <a:srgbClr val="92D050"/>
              </a:gs>
              <a:gs pos="100000">
                <a:srgbClr val="00206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669" y="3321040"/>
            <a:ext cx="11120717" cy="341632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তোমরা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7599" y="462927"/>
            <a:ext cx="3866764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/>
            <a:r>
              <a:rPr lang="en-US" sz="7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bn-BD" sz="7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7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72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025" y="0"/>
            <a:ext cx="5029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0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220326"/>
          </a:xfrm>
          <a:prstGeom prst="rect">
            <a:avLst/>
          </a:prstGeom>
          <a:gradFill>
            <a:gsLst>
              <a:gs pos="41000">
                <a:srgbClr val="92D050"/>
              </a:gs>
              <a:gs pos="100000">
                <a:srgbClr val="00206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07129" y="-153768"/>
            <a:ext cx="5144205" cy="122280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r="4026"/>
          <a:stretch/>
        </p:blipFill>
        <p:spPr>
          <a:xfrm>
            <a:off x="458886" y="961465"/>
            <a:ext cx="11065244" cy="515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69817" y="0"/>
            <a:ext cx="12361817" cy="6858000"/>
          </a:xfrm>
          <a:prstGeom prst="rect">
            <a:avLst/>
          </a:prstGeom>
          <a:gradFill>
            <a:gsLst>
              <a:gs pos="41000">
                <a:srgbClr val="92D050"/>
              </a:gs>
              <a:gs pos="100000">
                <a:srgbClr val="00206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 t="2731" r="5397" b="3169"/>
          <a:stretch/>
        </p:blipFill>
        <p:spPr>
          <a:xfrm>
            <a:off x="0" y="0"/>
            <a:ext cx="5987441" cy="4033381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09109" y="5735936"/>
            <a:ext cx="4288971" cy="76944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371" y="4033381"/>
            <a:ext cx="11521439" cy="144655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নৌকা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চরকা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90" y="-1"/>
            <a:ext cx="6180910" cy="403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1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" y="-1"/>
            <a:ext cx="12337143" cy="7547429"/>
            <a:chOff x="-1" y="-1"/>
            <a:chExt cx="12337143" cy="7547429"/>
          </a:xfrm>
        </p:grpSpPr>
        <p:sp>
          <p:nvSpPr>
            <p:cNvPr id="2" name="TextBox 1"/>
            <p:cNvSpPr txBox="1"/>
            <p:nvPr/>
          </p:nvSpPr>
          <p:spPr>
            <a:xfrm>
              <a:off x="-1" y="-1"/>
              <a:ext cx="12337143" cy="7547429"/>
            </a:xfrm>
            <a:prstGeom prst="rect">
              <a:avLst/>
            </a:prstGeom>
            <a:gradFill>
              <a:gsLst>
                <a:gs pos="41000">
                  <a:srgbClr val="92D050"/>
                </a:gs>
                <a:gs pos="100000">
                  <a:srgbClr val="00206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67196" y="111222"/>
              <a:ext cx="8289110" cy="156966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9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endParaRPr lang="en-US" sz="9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267196" y="1680882"/>
              <a:ext cx="7920317" cy="4712275"/>
              <a:chOff x="2451593" y="1371600"/>
              <a:chExt cx="7920317" cy="471227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1593" y="1371600"/>
                <a:ext cx="7920317" cy="3563471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451593" y="5068212"/>
                <a:ext cx="7920317" cy="101566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বায়ু</a:t>
                </a:r>
                <a:r>
                  <a:rPr lang="en-US" sz="6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প্রবাহ</a:t>
                </a:r>
                <a:r>
                  <a:rPr lang="en-US" sz="6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6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বায়ুর</a:t>
                </a:r>
                <a:r>
                  <a:rPr lang="en-US" sz="6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</a:t>
                </a:r>
                <a:r>
                  <a:rPr lang="en-US" sz="6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6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197" y="1680882"/>
              <a:ext cx="7920316" cy="3630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3095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77030" y="0"/>
            <a:ext cx="13169030" cy="7979079"/>
          </a:xfrm>
          <a:prstGeom prst="rect">
            <a:avLst/>
          </a:prstGeom>
          <a:gradFill>
            <a:gsLst>
              <a:gs pos="41000">
                <a:srgbClr val="92D050"/>
              </a:gs>
              <a:gs pos="100000">
                <a:srgbClr val="00206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397" y="150312"/>
            <a:ext cx="6150277" cy="4991915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880" y="150312"/>
            <a:ext cx="6526060" cy="4991915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-350728" y="5686816"/>
            <a:ext cx="12200350" cy="83099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প্রবাহ ব্যবহার করে টারবাইন ঘুরিয়ে বি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দ্যু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উৎপন্ন করা হয়।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3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1"/>
            <a:ext cx="12337143" cy="7547429"/>
          </a:xfrm>
          <a:prstGeom prst="rect">
            <a:avLst/>
          </a:prstGeom>
          <a:gradFill>
            <a:gsLst>
              <a:gs pos="41000">
                <a:srgbClr val="92D050"/>
              </a:gs>
              <a:gs pos="100000">
                <a:srgbClr val="00206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35" y="156754"/>
            <a:ext cx="6256315" cy="514418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3" t="15319" r="17849"/>
          <a:stretch/>
        </p:blipFill>
        <p:spPr>
          <a:xfrm>
            <a:off x="143692" y="156754"/>
            <a:ext cx="5790543" cy="514418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2241" y="5691298"/>
            <a:ext cx="12048309" cy="83099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ফ্যান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20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284242" cy="7098632"/>
          </a:xfrm>
          <a:prstGeom prst="rect">
            <a:avLst/>
          </a:prstGeom>
          <a:gradFill>
            <a:gsLst>
              <a:gs pos="41000">
                <a:srgbClr val="92D050"/>
              </a:gs>
              <a:gs pos="100000">
                <a:srgbClr val="00206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459" y="204537"/>
            <a:ext cx="5846778" cy="4129839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0304" y="4744143"/>
            <a:ext cx="12048309" cy="156966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শুকানো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শস্য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পরিস্কর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" y="204536"/>
            <a:ext cx="6201531" cy="412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4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028204" y="6488668"/>
            <a:ext cx="288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বায়ু</a:t>
            </a:r>
            <a:r>
              <a:rPr lang="en-US" dirty="0" smtClean="0"/>
              <a:t> </a:t>
            </a:r>
            <a:r>
              <a:rPr lang="en-US" dirty="0" err="1" smtClean="0"/>
              <a:t>প্রবাহ</a:t>
            </a:r>
            <a:r>
              <a:rPr lang="en-US" dirty="0" smtClean="0"/>
              <a:t> ও </a:t>
            </a:r>
            <a:r>
              <a:rPr lang="en-US" dirty="0" err="1" smtClean="0"/>
              <a:t>বায়ুর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178627" y="6488668"/>
            <a:ext cx="317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বায়ু</a:t>
            </a:r>
            <a:r>
              <a:rPr lang="en-US" dirty="0" smtClean="0"/>
              <a:t> </a:t>
            </a:r>
            <a:r>
              <a:rPr lang="en-US" dirty="0" err="1" smtClean="0"/>
              <a:t>প্রবাহ</a:t>
            </a:r>
            <a:r>
              <a:rPr lang="en-US" dirty="0" smtClean="0"/>
              <a:t> ও </a:t>
            </a:r>
            <a:r>
              <a:rPr lang="en-US" dirty="0" err="1" smtClean="0"/>
              <a:t>বায়ুর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-12191999" y="2761797"/>
            <a:ext cx="24383998" cy="2382982"/>
            <a:chOff x="-12191999" y="2272145"/>
            <a:chExt cx="24383998" cy="2382982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2272145"/>
              <a:ext cx="12191999" cy="2382982"/>
              <a:chOff x="-1" y="2272145"/>
              <a:chExt cx="10806546" cy="1884219"/>
            </a:xfrm>
          </p:grpSpPr>
          <p:sp>
            <p:nvSpPr>
              <p:cNvPr id="12" name="Double Wave 11"/>
              <p:cNvSpPr/>
              <p:nvPr/>
            </p:nvSpPr>
            <p:spPr>
              <a:xfrm>
                <a:off x="-1" y="2272145"/>
                <a:ext cx="5403273" cy="1884219"/>
              </a:xfrm>
              <a:prstGeom prst="double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uble Wave 12"/>
              <p:cNvSpPr/>
              <p:nvPr/>
            </p:nvSpPr>
            <p:spPr>
              <a:xfrm>
                <a:off x="5403272" y="2272145"/>
                <a:ext cx="5403273" cy="1884219"/>
              </a:xfrm>
              <a:prstGeom prst="double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-12191999" y="2272145"/>
              <a:ext cx="12191999" cy="2382982"/>
              <a:chOff x="-1" y="2272145"/>
              <a:chExt cx="10806546" cy="1884219"/>
            </a:xfrm>
          </p:grpSpPr>
          <p:sp>
            <p:nvSpPr>
              <p:cNvPr id="16" name="Double Wave 15"/>
              <p:cNvSpPr/>
              <p:nvPr/>
            </p:nvSpPr>
            <p:spPr>
              <a:xfrm>
                <a:off x="-1" y="2272145"/>
                <a:ext cx="5403273" cy="1884219"/>
              </a:xfrm>
              <a:prstGeom prst="double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uble Wave 16"/>
              <p:cNvSpPr/>
              <p:nvPr/>
            </p:nvSpPr>
            <p:spPr>
              <a:xfrm>
                <a:off x="5403272" y="2272145"/>
                <a:ext cx="5403273" cy="1884219"/>
              </a:xfrm>
              <a:prstGeom prst="doubleWav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-12191999" y="4105683"/>
            <a:ext cx="24383998" cy="2382985"/>
            <a:chOff x="-12191999" y="2272145"/>
            <a:chExt cx="24383998" cy="2382985"/>
          </a:xfrm>
          <a:solidFill>
            <a:srgbClr val="0070C0"/>
          </a:solidFill>
        </p:grpSpPr>
        <p:grpSp>
          <p:nvGrpSpPr>
            <p:cNvPr id="20" name="Group 19"/>
            <p:cNvGrpSpPr/>
            <p:nvPr/>
          </p:nvGrpSpPr>
          <p:grpSpPr>
            <a:xfrm>
              <a:off x="0" y="2272145"/>
              <a:ext cx="12191999" cy="2382982"/>
              <a:chOff x="-1" y="2272145"/>
              <a:chExt cx="10806546" cy="1884219"/>
            </a:xfrm>
            <a:grpFill/>
          </p:grpSpPr>
          <p:sp>
            <p:nvSpPr>
              <p:cNvPr id="24" name="Double Wave 23"/>
              <p:cNvSpPr/>
              <p:nvPr/>
            </p:nvSpPr>
            <p:spPr>
              <a:xfrm>
                <a:off x="-1" y="2272145"/>
                <a:ext cx="5403273" cy="1884219"/>
              </a:xfrm>
              <a:prstGeom prst="double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uble Wave 24"/>
              <p:cNvSpPr/>
              <p:nvPr/>
            </p:nvSpPr>
            <p:spPr>
              <a:xfrm>
                <a:off x="5403272" y="2272145"/>
                <a:ext cx="5403273" cy="1884219"/>
              </a:xfrm>
              <a:prstGeom prst="double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-12191999" y="2272147"/>
              <a:ext cx="12191999" cy="2382983"/>
              <a:chOff x="-1" y="2272145"/>
              <a:chExt cx="10806546" cy="1884219"/>
            </a:xfrm>
            <a:grpFill/>
          </p:grpSpPr>
          <p:sp>
            <p:nvSpPr>
              <p:cNvPr id="22" name="Double Wave 21"/>
              <p:cNvSpPr/>
              <p:nvPr/>
            </p:nvSpPr>
            <p:spPr>
              <a:xfrm>
                <a:off x="-1" y="2272145"/>
                <a:ext cx="5403273" cy="1884219"/>
              </a:xfrm>
              <a:prstGeom prst="double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uble Wave 22"/>
              <p:cNvSpPr/>
              <p:nvPr/>
            </p:nvSpPr>
            <p:spPr>
              <a:xfrm>
                <a:off x="5403272" y="2272145"/>
                <a:ext cx="5403273" cy="1884219"/>
              </a:xfrm>
              <a:prstGeom prst="double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-12191998" y="5449569"/>
            <a:ext cx="24383998" cy="2382985"/>
            <a:chOff x="-12191999" y="2272145"/>
            <a:chExt cx="24383998" cy="2382985"/>
          </a:xfrm>
          <a:solidFill>
            <a:srgbClr val="002060"/>
          </a:solidFill>
        </p:grpSpPr>
        <p:grpSp>
          <p:nvGrpSpPr>
            <p:cNvPr id="28" name="Group 27"/>
            <p:cNvGrpSpPr/>
            <p:nvPr/>
          </p:nvGrpSpPr>
          <p:grpSpPr>
            <a:xfrm>
              <a:off x="0" y="2272145"/>
              <a:ext cx="12191999" cy="2382982"/>
              <a:chOff x="-1" y="2272145"/>
              <a:chExt cx="10806546" cy="1884219"/>
            </a:xfrm>
            <a:grpFill/>
          </p:grpSpPr>
          <p:sp>
            <p:nvSpPr>
              <p:cNvPr id="32" name="Double Wave 31"/>
              <p:cNvSpPr/>
              <p:nvPr/>
            </p:nvSpPr>
            <p:spPr>
              <a:xfrm>
                <a:off x="-1" y="2272145"/>
                <a:ext cx="5403273" cy="1884219"/>
              </a:xfrm>
              <a:prstGeom prst="double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uble Wave 32"/>
              <p:cNvSpPr/>
              <p:nvPr/>
            </p:nvSpPr>
            <p:spPr>
              <a:xfrm>
                <a:off x="5403272" y="2272145"/>
                <a:ext cx="5403273" cy="1884219"/>
              </a:xfrm>
              <a:prstGeom prst="double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-12191999" y="2272147"/>
              <a:ext cx="12191999" cy="2382983"/>
              <a:chOff x="-1" y="2272145"/>
              <a:chExt cx="10806546" cy="1884219"/>
            </a:xfrm>
            <a:grpFill/>
          </p:grpSpPr>
          <p:sp>
            <p:nvSpPr>
              <p:cNvPr id="30" name="Double Wave 29"/>
              <p:cNvSpPr/>
              <p:nvPr/>
            </p:nvSpPr>
            <p:spPr>
              <a:xfrm>
                <a:off x="-1" y="2272145"/>
                <a:ext cx="5403273" cy="1884219"/>
              </a:xfrm>
              <a:prstGeom prst="double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uble Wave 30"/>
              <p:cNvSpPr/>
              <p:nvPr/>
            </p:nvSpPr>
            <p:spPr>
              <a:xfrm>
                <a:off x="5403272" y="2272145"/>
                <a:ext cx="5403273" cy="1884219"/>
              </a:xfrm>
              <a:prstGeom prst="double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307" b="89898" l="2637" r="54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04" y="-2438400"/>
            <a:ext cx="11226792" cy="7887969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410479" y="2457005"/>
            <a:ext cx="1758348" cy="769828"/>
            <a:chOff x="-315685" y="868603"/>
            <a:chExt cx="6531428" cy="3259074"/>
          </a:xfrm>
          <a:solidFill>
            <a:schemeClr val="bg2">
              <a:lumMod val="10000"/>
            </a:schemeClr>
          </a:solidFill>
        </p:grpSpPr>
        <p:sp>
          <p:nvSpPr>
            <p:cNvPr id="37" name="Flowchart: Manual Operation 36"/>
            <p:cNvSpPr/>
            <p:nvPr/>
          </p:nvSpPr>
          <p:spPr>
            <a:xfrm>
              <a:off x="-315685" y="2134580"/>
              <a:ext cx="6531428" cy="1993097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Triangle 37"/>
            <p:cNvSpPr/>
            <p:nvPr/>
          </p:nvSpPr>
          <p:spPr>
            <a:xfrm flipH="1">
              <a:off x="3024744" y="868603"/>
              <a:ext cx="994477" cy="132817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Triangle 38"/>
            <p:cNvSpPr/>
            <p:nvPr/>
          </p:nvSpPr>
          <p:spPr>
            <a:xfrm rot="819729">
              <a:off x="2321529" y="1305051"/>
              <a:ext cx="986166" cy="140608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80345"/>
            <a:ext cx="8350624" cy="83099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পালতোলা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93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1 -0.00394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2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1 -0.00393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2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1 -0.00394 " pathEditMode="relative" rAng="0" ptsTypes="AA">
                                      <p:cBhvr>
                                        <p:cTn id="18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1"/>
            <a:ext cx="12337143" cy="7547429"/>
          </a:xfrm>
          <a:prstGeom prst="rect">
            <a:avLst/>
          </a:prstGeom>
          <a:gradFill>
            <a:gsLst>
              <a:gs pos="41000">
                <a:srgbClr val="92D050"/>
              </a:gs>
              <a:gs pos="100000">
                <a:srgbClr val="00206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117565"/>
            <a:ext cx="5432196" cy="4598125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077" y="117564"/>
            <a:ext cx="6722065" cy="4598125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4738" y="4833254"/>
            <a:ext cx="12048309" cy="83099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হেয়ার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ড্রায়ারের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ভেজা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শুকানো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9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379</Words>
  <Application>Microsoft Office PowerPoint</Application>
  <PresentationFormat>Widescreen</PresentationFormat>
  <Paragraphs>53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PTI-10</dc:creator>
  <cp:lastModifiedBy>Acer</cp:lastModifiedBy>
  <cp:revision>91</cp:revision>
  <dcterms:created xsi:type="dcterms:W3CDTF">2016-10-17T04:29:27Z</dcterms:created>
  <dcterms:modified xsi:type="dcterms:W3CDTF">2020-04-22T12:03:04Z</dcterms:modified>
</cp:coreProperties>
</file>