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wmf" ContentType="image/x-wmf"/>
  <Default Extension="m4a" ContentType="audio/mp4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media/audio2.wav" ContentType="audio/wav"/>
  <Override PartName="/ppt/notesSlides/notesSlide1.xml" ContentType="application/vnd.openxmlformats-officedocument.presentationml.notesSlide+xml"/>
  <Override PartName="/ppt/media/audio6.wav" ContentType="audio/wav"/>
  <Override PartName="/ppt/media/audio7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3768" r:id="rId3"/>
  </p:sldMasterIdLst>
  <p:notesMasterIdLst>
    <p:notesMasterId r:id="rId30"/>
  </p:notesMasterIdLst>
  <p:sldIdLst>
    <p:sldId id="286" r:id="rId4"/>
    <p:sldId id="267" r:id="rId5"/>
    <p:sldId id="283" r:id="rId6"/>
    <p:sldId id="257" r:id="rId7"/>
    <p:sldId id="258" r:id="rId8"/>
    <p:sldId id="273" r:id="rId9"/>
    <p:sldId id="260" r:id="rId10"/>
    <p:sldId id="287" r:id="rId11"/>
    <p:sldId id="288" r:id="rId12"/>
    <p:sldId id="296" r:id="rId13"/>
    <p:sldId id="289" r:id="rId14"/>
    <p:sldId id="290" r:id="rId15"/>
    <p:sldId id="291" r:id="rId16"/>
    <p:sldId id="297" r:id="rId17"/>
    <p:sldId id="292" r:id="rId18"/>
    <p:sldId id="293" r:id="rId19"/>
    <p:sldId id="294" r:id="rId20"/>
    <p:sldId id="295" r:id="rId21"/>
    <p:sldId id="281" r:id="rId22"/>
    <p:sldId id="282" r:id="rId23"/>
    <p:sldId id="280" r:id="rId24"/>
    <p:sldId id="278" r:id="rId25"/>
    <p:sldId id="266" r:id="rId26"/>
    <p:sldId id="298" r:id="rId27"/>
    <p:sldId id="299" r:id="rId28"/>
    <p:sldId id="27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00F2"/>
    <a:srgbClr val="891549"/>
    <a:srgbClr val="32081B"/>
    <a:srgbClr val="CC0066"/>
    <a:srgbClr val="D7823C"/>
    <a:srgbClr val="4C0C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4660"/>
  </p:normalViewPr>
  <p:slideViewPr>
    <p:cSldViewPr>
      <p:cViewPr varScale="1">
        <p:scale>
          <a:sx n="64" d="100"/>
          <a:sy n="64" d="100"/>
        </p:scale>
        <p:origin x="82" y="485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1BC3C-86AE-4197-AED4-B8D0057F869D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19B06-893F-430B-82A1-81BF1E5184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04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95EB8-D9B0-4299-8B37-07EFABD2325D}" type="slidenum">
              <a:rPr lang="en-IN" smtClean="0"/>
              <a:pPr/>
              <a:t>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60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4224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5690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070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3542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0611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6038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8686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03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8158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5109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96993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05348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03218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27152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46578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7904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44766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1034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31752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1709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4347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5545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14"/>
                <a:tile tx="0" ty="0" sx="100000" sy="100000" flip="none" algn="tl"/>
              </a:blip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14"/>
                <a:tile tx="0" ty="0" sx="100000" sy="100000" flip="none" algn="tl"/>
              </a:blip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14"/>
                <a:tile tx="0" ty="0" sx="100000" sy="100000" flip="none" algn="tl"/>
              </a:blip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000" b="0" i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1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kumimoji="0" lang="en-US" sz="2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50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kumimoji="0" lang="en-US" sz="2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364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audio" Target="../media/audio7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8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slideLayout" Target="../slideLayouts/slideLayout18.xml"/><Relationship Id="rId7" Type="http://schemas.openxmlformats.org/officeDocument/2006/relationships/audio" Target="../media/audio2.wav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audio" Target="../media/audio8.wav"/><Relationship Id="rId5" Type="http://schemas.openxmlformats.org/officeDocument/2006/relationships/audio" Target="../media/audio6.wav"/><Relationship Id="rId10" Type="http://schemas.openxmlformats.org/officeDocument/2006/relationships/audio" Target="../media/audio3.wav"/><Relationship Id="rId4" Type="http://schemas.openxmlformats.org/officeDocument/2006/relationships/audio" Target="../media/audio3.wav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0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audio" Target="../media/audio8.wav"/><Relationship Id="rId5" Type="http://schemas.openxmlformats.org/officeDocument/2006/relationships/audio" Target="../media/audio6.wav"/><Relationship Id="rId10" Type="http://schemas.openxmlformats.org/officeDocument/2006/relationships/audio" Target="../media/audio2.wav"/><Relationship Id="rId4" Type="http://schemas.openxmlformats.org/officeDocument/2006/relationships/audio" Target="../media/audio2.wav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18.xml"/><Relationship Id="rId7" Type="http://schemas.openxmlformats.org/officeDocument/2006/relationships/audio" Target="../media/audio2.wav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audio" Target="../media/audio8.wav"/><Relationship Id="rId5" Type="http://schemas.openxmlformats.org/officeDocument/2006/relationships/audio" Target="../media/audio6.wav"/><Relationship Id="rId10" Type="http://schemas.openxmlformats.org/officeDocument/2006/relationships/audio" Target="../media/audio5.wav"/><Relationship Id="rId4" Type="http://schemas.openxmlformats.org/officeDocument/2006/relationships/audio" Target="../media/audio5.wav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8.wav"/><Relationship Id="rId7" Type="http://schemas.microsoft.com/office/2007/relationships/hdphoto" Target="../media/hdphoto5.wdp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2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slideLayout" Target="../slideLayouts/slideLayout18.xml"/><Relationship Id="rId7" Type="http://schemas.openxmlformats.org/officeDocument/2006/relationships/audio" Target="../media/audio2.wav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audio" Target="../media/audio8.wav"/><Relationship Id="rId11" Type="http://schemas.openxmlformats.org/officeDocument/2006/relationships/audio" Target="../media/audio9.wav"/><Relationship Id="rId5" Type="http://schemas.openxmlformats.org/officeDocument/2006/relationships/audio" Target="../media/audio6.wav"/><Relationship Id="rId4" Type="http://schemas.openxmlformats.org/officeDocument/2006/relationships/audio" Target="../media/audio9.wav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4.jp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audio" Target="../media/audio8.wav"/><Relationship Id="rId5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5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audio" Target="../media/audio8.wav"/><Relationship Id="rId5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6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7.gif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4.wav"/><Relationship Id="rId4" Type="http://schemas.openxmlformats.org/officeDocument/2006/relationships/image" Target="../media/image10.tm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audio" Target="../media/audio5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6.wav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8.xml"/><Relationship Id="rId7" Type="http://schemas.openxmlformats.org/officeDocument/2006/relationships/audio" Target="../media/audio2.wav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audio8.wav"/><Relationship Id="rId11" Type="http://schemas.openxmlformats.org/officeDocument/2006/relationships/audio" Target="../media/audio7.wav"/><Relationship Id="rId5" Type="http://schemas.openxmlformats.org/officeDocument/2006/relationships/audio" Target="../media/audio6.wav"/><Relationship Id="rId4" Type="http://schemas.openxmlformats.org/officeDocument/2006/relationships/audio" Target="../media/audio7.wav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7.jp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audio8.wav"/><Relationship Id="rId5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15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alphaModFix amt="46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57600" y="-457200"/>
            <a:ext cx="4267200" cy="800219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6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9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</a:t>
            </a:r>
            <a:endParaRPr kumimoji="0" lang="en-US" sz="49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0290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ঙ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8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15000" y="3739640"/>
            <a:ext cx="44958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dirty="0" err="1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ঠোঙ্গা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7560" y="3745508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ঙ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ঙ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35280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ঙ</a:t>
            </a:r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25200" y="53900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97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4" name="drumroll.wav"/>
          </p:stSnd>
        </p:sndAc>
      </p:transition>
    </mc:Choice>
    <mc:Fallback xmlns="">
      <p:transition spd="slow">
        <p:checker/>
        <p:sndAc>
          <p:stSnd>
            <p:snd r:embed="rId10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94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3.7037E-7 L -0.48932 -0.51412 " pathEditMode="relative" rAng="0" ptsTypes="AA">
                                      <p:cBhvr>
                                        <p:cTn id="24" dur="4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2571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ঙ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ঙ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68 -0.01319 L 0.52917 0.43982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12" y="226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ঙ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ঙ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path" presetSubtype="0" accel="50000" decel="50000" fill="hold" grpId="1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5 L 0.18438 -0.55884 L 0.36563 -0.1815 L 0.18438 0.19584 L 0.00313 -0.1815 Z " pathEditMode="relative" rAng="0" ptsTypes="FFFFF">
                                      <p:cBhvr>
                                        <p:cTn id="5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ঙ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weave">
          <a:fgClr>
            <a:schemeClr val="accent1"/>
          </a:fgClr>
          <a:bgClr>
            <a:schemeClr val="tx1">
              <a:lumMod val="50000"/>
              <a:lumOff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443" y="0"/>
            <a:ext cx="8085117" cy="53900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1200" y="3739640"/>
            <a:ext cx="54102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ঝিঙা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7560" y="3745508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ঙ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ঙ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35280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ঙ</a:t>
            </a:r>
          </a:p>
        </p:txBody>
      </p:sp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25200" y="53900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62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4" name="applause.wav"/>
          </p:stSnd>
        </p:sndAc>
      </p:transition>
    </mc:Choice>
    <mc:Fallback xmlns="">
      <p:transition spd="slow">
        <p:fade/>
        <p:sndAc>
          <p:stSnd>
            <p:snd r:embed="rId10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56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3.7037E-7 L -0.48932 -0.51412 " pathEditMode="relative" rAng="0" ptsTypes="AA">
                                      <p:cBhvr>
                                        <p:cTn id="42" dur="4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2571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ঙ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ঙ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68 -0.01319 L 0.52917 0.43982 " pathEditMode="relative" rAng="0" ptsTypes="AA">
                                      <p:cBhvr>
                                        <p:cTn id="5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12" y="226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ঙ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ঙ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path" presetSubtype="0" accel="50000" decel="50000" fill="hold" grpId="1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5 L 0.18438 -0.55884 L 0.36563 -0.1815 L 0.18438 0.19584 L 0.00313 -0.1815 Z " pathEditMode="relative" rAng="0" ptsTypes="FFFFF">
                                      <p:cBhvr>
                                        <p:cTn id="6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ঙ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81000"/>
            <a:lum/>
          </a:blip>
          <a:srcRect/>
          <a:stretch>
            <a:fillRect t="-41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29400" y="3739640"/>
            <a:ext cx="46482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রঙধনু</a:t>
            </a:r>
            <a:endParaRPr kumimoji="0" lang="en-US" sz="9600" b="1" i="0" u="none" strike="noStrike" kern="1200" cap="none" spc="0" normalizeH="0" baseline="0" noProof="0" dirty="0">
              <a:ln/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2800" y="3739640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ঙ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ঙ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35280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ঙ</a:t>
            </a:r>
          </a:p>
        </p:txBody>
      </p:sp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277600" y="53465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00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4" name="cashreg.wav"/>
          </p:stSnd>
        </p:sndAc>
      </p:transition>
    </mc:Choice>
    <mc:Fallback xmlns="">
      <p:transition spd="slow">
        <p:dissolve/>
        <p:sndAc>
          <p:stSnd>
            <p:snd r:embed="rId10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66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3.7037E-7 L -0.48932 -0.51412 " pathEditMode="relative" rAng="0" ptsTypes="AA">
                                      <p:cBhvr>
                                        <p:cTn id="24" dur="4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2571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ঙ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ঙ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68 -0.01319 L 0.52917 0.43982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12" y="226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ঙ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ঙ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path" presetSubtype="0" accel="50000" decel="50000" fill="hold" grpId="1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5 L 0.18438 -0.55884 L 0.36563 -0.1815 L 0.18438 0.19584 L 0.00313 -0.1815 Z " pathEditMode="relative" rAng="0" ptsTypes="FFFFF">
                                      <p:cBhvr>
                                        <p:cTn id="5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ঙ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alphaModFix amt="46000"/>
            <a:lum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57600" y="-457200"/>
            <a:ext cx="4267200" cy="800219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6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ঙ</a:t>
            </a:r>
            <a:endParaRPr kumimoji="0" lang="en-US" sz="49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620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ঙ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29400" y="3739640"/>
            <a:ext cx="257556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রঙ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19661" y="3739640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ঙ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ঙ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35280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ঙ</a:t>
            </a:r>
          </a:p>
        </p:txBody>
      </p:sp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32820" y="53900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76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4" name="voltage.wav"/>
          </p:stSnd>
        </p:sndAc>
      </p:transition>
    </mc:Choice>
    <mc:Fallback xmlns="">
      <p:transition spd="slow">
        <p:fade/>
        <p:sndAc>
          <p:stSnd>
            <p:snd r:embed="rId11" name="vol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84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3.7037E-7 L -0.48932 -0.51412 " pathEditMode="relative" rAng="0" ptsTypes="AA">
                                      <p:cBhvr>
                                        <p:cTn id="24" dur="4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2571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ঙ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ঙ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68 -0.01319 L 0.52917 0.43982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12" y="226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ঙ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ঙ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path" presetSubtype="0" accel="50000" decel="50000" fill="hold" grpId="1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5 L 0.18438 -0.55884 L 0.36563 -0.1815 L 0.18438 0.19584 L 0.00313 -0.1815 Z " pathEditMode="relative" rAng="0" ptsTypes="FFFFF">
                                      <p:cBhvr>
                                        <p:cTn id="5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ঙ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7">
            <a:alphaModFix amt="81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38800" y="3657600"/>
            <a:ext cx="61863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মাছরাঙা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67800" y="3677265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ঙ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ঙ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35280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ঙ</a:t>
            </a:r>
          </a:p>
        </p:txBody>
      </p:sp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91700" y="53900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55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4" name="applause.wav"/>
          </p:stSnd>
        </p:sndAc>
      </p:transition>
    </mc:Choice>
    <mc:Fallback xmlns="">
      <p:transition spd="slow">
        <p:fade/>
        <p:sndAc>
          <p:stSnd>
            <p:snd r:embed="rId9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4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8 3.33333E-6 L -0.64258 -0.42616 " pathEditMode="relative" rAng="0" ptsTypes="AA">
                                      <p:cBhvr>
                                        <p:cTn id="24" dur="4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88" y="-21319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ঙ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ঙ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68 -0.0125 L 0.66055 0.41365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88" y="2129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ঙ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ঙ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path" presetSubtype="0" accel="50000" decel="50000" fill="hold" grpId="1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5 L 0.18438 -0.55884 L 0.36563 -0.1815 L 0.18438 0.19584 L 0.00313 -0.1815 Z " pathEditMode="relative" rAng="0" ptsTypes="FFFFF">
                                      <p:cBhvr>
                                        <p:cTn id="5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ঙ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7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24600" y="3830122"/>
            <a:ext cx="54102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হাঙ্গর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7560" y="3745508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ঙ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ঙ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35280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ঙ</a:t>
            </a:r>
          </a:p>
        </p:txBody>
      </p:sp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54118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89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4" name="applause.wav"/>
          </p:stSnd>
        </p:sndAc>
      </p:transition>
    </mc:Choice>
    <mc:Fallback xmlns="">
      <p:transition spd="slow">
        <p:fade/>
        <p:sndAc>
          <p:stSnd>
            <p:snd r:embed="rId9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22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3.7037E-7 L -0.48932 -0.51412 " pathEditMode="relative" rAng="0" ptsTypes="AA">
                                      <p:cBhvr>
                                        <p:cTn id="24" dur="4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2571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ঙ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ঙ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68 -0.01319 L 0.52917 0.43982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12" y="226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ঙ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ঙ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path" presetSubtype="0" accel="50000" decel="50000" fill="hold" grpId="1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5 L 0.18438 -0.55884 L 0.36563 -0.1815 L 0.18438 0.19584 L 0.00313 -0.1815 Z " pathEditMode="relative" rAng="0" ptsTypes="FFFFF">
                                      <p:cBhvr>
                                        <p:cTn id="5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ঙ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00600" y="410081"/>
            <a:ext cx="670560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13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endParaRPr lang="en-US" sz="41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162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62400" y="228600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আদর্শ পাঠ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1524000"/>
            <a:ext cx="99060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16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explode.wav"/>
          </p:stSnd>
        </p:sndAc>
      </p:transition>
    </mc:Choice>
    <mc:Fallback xmlns="">
      <p:transition spd="slow">
        <p:blinds dir="vert"/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103" y="4263555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New folder (2)\Animated gif\img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728" y="3759487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:\New folder (2)\Animated gif\img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91" y="4452054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F:\New folder (2)\Animated gif\img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390" y="119972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14400" y="2392084"/>
            <a:ext cx="9753600" cy="2215991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 err="1">
                <a:ln/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kumimoji="0" lang="en-US" sz="13800" b="1" i="0" u="none" strike="noStrike" kern="1200" cap="none" spc="0" normalizeH="0" baseline="0" noProof="0" dirty="0">
                <a:ln/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kumimoji="0" lang="en-IN" sz="13800" b="1" i="0" u="none" strike="noStrike" kern="1200" cap="none" spc="0" normalizeH="0" baseline="0" noProof="0" dirty="0">
              <a:ln/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F:\New folder (2)\Animated gif\img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39828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F:\New folder (2)\Animated gif\img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40235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684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</a:extLst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2629" y="513791"/>
            <a:ext cx="7671319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defTabSz="990393"/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শিক্ষক এবং শিক্ষার্থীর মিলিত পাঠ।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90110"/>
            <a:ext cx="5486400" cy="42517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55631"/>
            <a:ext cx="5638800" cy="41862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6407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46021" y="304800"/>
            <a:ext cx="5334000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defTabSz="990393"/>
            <a:r>
              <a:rPr lang="bn-IN" sz="5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5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ঠের সাথে</a:t>
            </a:r>
            <a:r>
              <a:rPr lang="en-US" sz="5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54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600200"/>
            <a:ext cx="8311243" cy="465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22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337148"/>
            <a:ext cx="7315200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বর্ণ দিয়ে শব্দ মিলায়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505200" y="2438400"/>
            <a:ext cx="4514299" cy="190796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019499" y="1260478"/>
            <a:ext cx="1587421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15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রঙ</a:t>
            </a:r>
            <a:endParaRPr lang="en-IN" sz="115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9800" y="3200400"/>
            <a:ext cx="1008196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99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19499" y="4798134"/>
            <a:ext cx="2285860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15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endParaRPr lang="en-IN" sz="115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19499" y="3053300"/>
            <a:ext cx="1836205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15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endParaRPr lang="en-IN" sz="115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51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2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304800"/>
            <a:ext cx="9753600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হারিয়ে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বর্ণগুলো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খুজি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514600"/>
            <a:ext cx="38100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66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ঝিঙা</a:t>
            </a:r>
            <a:endParaRPr lang="en-US" sz="166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24800" y="2514600"/>
            <a:ext cx="4924816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6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ঝি</a:t>
            </a:r>
            <a:r>
              <a:rPr lang="en-US" sz="16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..</a:t>
            </a:r>
            <a:endParaRPr lang="en-US" sz="166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19400" y="2514600"/>
            <a:ext cx="19812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ঙা</a:t>
            </a:r>
            <a:endParaRPr kumimoji="0" lang="en-US" sz="16600" b="1" i="0" u="none" strike="noStrike" kern="1200" cap="none" spc="0" normalizeH="0" baseline="0" noProof="0" dirty="0">
              <a:ln/>
              <a:solidFill>
                <a:srgbClr val="32081B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02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7.40741E-7 L 0.56875 -0.003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38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533400"/>
            <a:ext cx="769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বলতে চেষ্টা করি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743200"/>
            <a:ext cx="6867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§"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সোনা মনিরা বলোতো এটা কি?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05800" y="1752600"/>
            <a:ext cx="28956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99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endParaRPr lang="en-US" sz="199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7467600" y="2930098"/>
            <a:ext cx="685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7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7" dur="5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913" y="158620"/>
            <a:ext cx="4245429" cy="641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06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254" y="53318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545" y="1497328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654" y="4093798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018" y="99038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08000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535" y="335842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035" y="138936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103" y="4263555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288" y="251004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21" y="21462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421" y="3067375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90" y="2208348"/>
            <a:ext cx="5818767" cy="442105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612802" y="-430947"/>
            <a:ext cx="51816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6600" b="1" dirty="0" smtClean="0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b="1" dirty="0">
              <a:ln/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57730" y="5798402"/>
            <a:ext cx="573755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4800" b="1" dirty="0" smtClean="0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সোনামনিরা আবার দেখা হবে</a:t>
            </a:r>
            <a:r>
              <a:rPr lang="en-US" sz="4800" b="1" dirty="0" smtClean="0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IN" sz="4800" b="1" dirty="0">
              <a:ln/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50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384313"/>
            <a:ext cx="2590800" cy="3041374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941320" y="368149"/>
            <a:ext cx="3688080" cy="1112520"/>
          </a:xfrm>
          <a:prstGeom prst="round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>
              <a:solidFill>
                <a:srgbClr val="00206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219200" y="1905000"/>
            <a:ext cx="7741920" cy="4632960"/>
          </a:xfrm>
          <a:prstGeom prst="roundRect">
            <a:avLst/>
          </a:prstGeom>
          <a:solidFill>
            <a:schemeClr val="tx2">
              <a:lumMod val="50000"/>
            </a:schemeClr>
          </a:solidFill>
          <a:effectLst>
            <a:outerShdw blurRad="76200" dist="12700" dir="8100000" sy="-23000" kx="800400" algn="br" rotWithShape="0">
              <a:schemeClr val="accent5">
                <a:lumMod val="75000"/>
                <a:alpha val="20000"/>
              </a:scheme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sz="54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ইমরান</a:t>
            </a:r>
            <a:r>
              <a:rPr lang="en-US" sz="54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endParaRPr lang="bn-BD" sz="54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bn-BD" sz="44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 শিক্ষক</a:t>
            </a:r>
          </a:p>
          <a:p>
            <a:pPr algn="ctr"/>
            <a:r>
              <a:rPr lang="en-US" sz="4400" dirty="0" err="1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সারোল</a:t>
            </a:r>
            <a:r>
              <a:rPr lang="bn-BD" sz="44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সরকারি প্রাথমিক বিদ্যালয়</a:t>
            </a:r>
          </a:p>
          <a:p>
            <a:pPr algn="ctr"/>
            <a:r>
              <a:rPr lang="bn-BD" sz="44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লোহাগড়া,নড়াইল।</a:t>
            </a:r>
          </a:p>
          <a:p>
            <a:pPr algn="ctr"/>
            <a:endParaRPr lang="en-US" sz="44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20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3" name="drumroll.wav"/>
          </p:stSnd>
        </p:sndAc>
      </p:transition>
    </mc:Choice>
    <mc:Fallback xmlns="">
      <p:transition spd="slow">
        <p:fade/>
        <p:sndAc>
          <p:stSnd>
            <p:snd r:embed="rId6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25244" y="564178"/>
            <a:ext cx="3507288" cy="10156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 err="1" smtClean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dirty="0" smtClean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ln/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905000"/>
            <a:ext cx="9296400" cy="3485551"/>
          </a:xfrm>
          <a:prstGeom prst="rect">
            <a:avLst/>
          </a:prstGeom>
          <a:noFill/>
          <a:ln w="76200">
            <a:noFill/>
          </a:ln>
        </p:spPr>
        <p:txBody>
          <a:bodyPr wrap="square" lIns="99043" tIns="49521" rIns="99043" bIns="49521" rtlCol="0" anchor="ctr">
            <a:spAutoFit/>
          </a:bodyPr>
          <a:lstStyle/>
          <a:p>
            <a:pPr algn="ctr" defTabSz="990393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990393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990393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ভাষার  কাজ</a:t>
            </a:r>
            <a:endParaRPr lang="en-US" sz="44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990393"/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990393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৪০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156" y="762000"/>
            <a:ext cx="4562844" cy="525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327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hammer.wav"/>
          </p:stSnd>
        </p:sndAc>
      </p:transition>
    </mc:Choice>
    <mc:Fallback xmlns="">
      <p:transition spd="slow">
        <p:fade/>
        <p:sndAc>
          <p:stSnd>
            <p:snd r:embed="rId5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</a:extLst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00400" y="1600200"/>
            <a:ext cx="55306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bn-IN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3276600"/>
            <a:ext cx="8510297" cy="144655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ধ্বনির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শণাক্ত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শনাক্ত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098636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9012" y="504670"/>
            <a:ext cx="10088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5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5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5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5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IN" sz="54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4757640"/>
              </p:ext>
            </p:extLst>
          </p:nvPr>
        </p:nvGraphicFramePr>
        <p:xfrm>
          <a:off x="2827338" y="2805113"/>
          <a:ext cx="6386512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" name="Packager Shell Object" showAsIcon="1" r:id="rId5" imgW="2554200" imgH="437400" progId="Package">
                  <p:embed/>
                </p:oleObj>
              </mc:Choice>
              <mc:Fallback>
                <p:oleObj name="Packager Shell Object" showAsIcon="1" r:id="rId5" imgW="2554200" imgH="4374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27338" y="2805113"/>
                        <a:ext cx="6386512" cy="1095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7759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3" name="cashreg.wav"/>
          </p:stSnd>
        </p:sndAc>
      </p:transition>
    </mc:Choice>
    <mc:Fallback xmlns="">
      <p:transition spd="slow">
        <p:fade/>
        <p:sndAc>
          <p:stSnd>
            <p:snd r:embed="rId7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1143000"/>
            <a:ext cx="6908715" cy="369331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96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আজ </a:t>
            </a:r>
            <a:r>
              <a:rPr lang="en-US" sz="9600" b="1" dirty="0" err="1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bn-BD" sz="96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b="1" dirty="0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পড়ব</a:t>
            </a:r>
            <a:endParaRPr lang="en-US" sz="7200" b="1" dirty="0" smtClean="0">
              <a:ln/>
              <a:solidFill>
                <a:srgbClr val="4C0C29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38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dirty="0">
                <a:ln/>
                <a:solidFill>
                  <a:srgbClr val="891549"/>
                </a:solidFill>
                <a:latin typeface="NikoshBAN" pitchFamily="2" charset="0"/>
                <a:cs typeface="NikoshBAN" pitchFamily="2" charset="0"/>
              </a:rPr>
              <a:t>ঙ</a:t>
            </a:r>
            <a:r>
              <a:rPr lang="bn-BD" sz="138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38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12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explode.wav"/>
          </p:stSnd>
        </p:sndAc>
      </p:transition>
    </mc:Choice>
    <mc:Fallback xmlns="">
      <p:transition spd="slow">
        <p:blinds dir="vert"/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886" y="437773"/>
            <a:ext cx="7935457" cy="58300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5000" y="3739640"/>
            <a:ext cx="36576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dirty="0" err="1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ব্যাঙ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7560" y="3745508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dirty="0" smtClean="0">
                <a:solidFill>
                  <a:srgbClr val="F200F2"/>
                </a:solidFill>
                <a:latin typeface="NikoshBAN" pitchFamily="2" charset="0"/>
                <a:cs typeface="NikoshBAN" pitchFamily="2" charset="0"/>
              </a:rPr>
              <a:t>ঙ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ঙ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35280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ঙ</a:t>
            </a:r>
            <a:endParaRPr kumimoji="0" lang="en-US" sz="16600" b="1" i="0" u="none" strike="noStrike" kern="1200" cap="none" spc="0" normalizeH="0" baseline="0" noProof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200F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SutonnyOMJ" pitchFamily="2" charset="0"/>
              <a:ea typeface="+mn-ea"/>
              <a:cs typeface="SutonnyOMJ" pitchFamily="2" charset="0"/>
            </a:endParaRPr>
          </a:p>
        </p:txBody>
      </p:sp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277600" y="53900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92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96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3.7037E-7 L -0.48932 -0.51412 " pathEditMode="relative" rAng="0" ptsTypes="AA">
                                      <p:cBhvr>
                                        <p:cTn id="32" dur="4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2571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ঙ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ঙ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68 -0.01319 L 0.52917 0.43982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12" y="226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ঙ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ঙ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path" presetSubtype="0" accel="50000" decel="50000" fill="hold" grpId="1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5 L 0.18438 -0.55884 L 0.36563 -0.1815 L 0.18438 0.19584 L 0.00313 -0.1815 Z " pathEditMode="relative" rAng="0" ptsTypes="FFFFF">
                                      <p:cBhvr>
                                        <p:cTn id="5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ঙ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81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62600" y="3739640"/>
            <a:ext cx="38862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noProof="0" dirty="0" err="1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ডিঙি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7560" y="3745508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ঙ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ঙ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35280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ঙ</a:t>
            </a:r>
          </a:p>
        </p:txBody>
      </p:sp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06200" y="5351256"/>
            <a:ext cx="609600" cy="63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20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4" name="applause.wav"/>
          </p:stSnd>
        </p:sndAc>
      </p:transition>
    </mc:Choice>
    <mc:Fallback xmlns="">
      <p:transition spd="slow">
        <p:fade/>
        <p:sndAc>
          <p:stSnd>
            <p:snd r:embed="rId9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57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3.7037E-7 L -0.48932 -0.51412 " pathEditMode="relative" rAng="0" ptsTypes="AA">
                                      <p:cBhvr>
                                        <p:cTn id="24" dur="4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2571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ঙ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ঙ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68 -0.01319 L 0.52917 0.43982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12" y="226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ঙ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ঙ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path" presetSubtype="0" accel="50000" decel="50000" fill="hold" grpId="1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5 L 0.18438 -0.55884 L 0.36563 -0.1815 L 0.18438 0.19584 L 0.00313 -0.1815 Z " pathEditMode="relative" rAng="0" ptsTypes="FFFFF">
                                      <p:cBhvr>
                                        <p:cTn id="5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ঙ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7379</TotalTime>
  <Words>153</Words>
  <Application>Microsoft Office PowerPoint</Application>
  <PresentationFormat>Widescreen</PresentationFormat>
  <Paragraphs>71</Paragraphs>
  <Slides>26</Slides>
  <Notes>1</Notes>
  <HiddenSlides>0</HiddenSlides>
  <MMClips>8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NikoshBAN</vt:lpstr>
      <vt:lpstr>SutonnyOMJ</vt:lpstr>
      <vt:lpstr>Wingdings</vt:lpstr>
      <vt:lpstr>1_Office Theme</vt:lpstr>
      <vt:lpstr>2_Office Theme</vt:lpstr>
      <vt:lpstr>7_Office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Umme Shakhina</dc:creator>
  <cp:lastModifiedBy>DELL</cp:lastModifiedBy>
  <cp:revision>753</cp:revision>
  <dcterms:created xsi:type="dcterms:W3CDTF">2006-08-16T00:00:00Z</dcterms:created>
  <dcterms:modified xsi:type="dcterms:W3CDTF">2020-04-21T12:53:54Z</dcterms:modified>
</cp:coreProperties>
</file>