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162569-3100-4BDE-B108-1842E9315E6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  <p14:section name="Untitled Section" id="{578DA27F-AB26-4C4E-9E12-7086BABD0270}">
          <p14:sldIdLst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24" autoAdjust="0"/>
  </p:normalViewPr>
  <p:slideViewPr>
    <p:cSldViewPr>
      <p:cViewPr varScale="1">
        <p:scale>
          <a:sx n="96" d="100"/>
          <a:sy n="96" d="100"/>
        </p:scale>
        <p:origin x="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310A8-328E-43C9-8B81-C450E57A22D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E089B-C6D9-400A-8C12-1554EB73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1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089B-C6D9-400A-8C12-1554EB735B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52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342C-FA8A-4473-888C-BF53650BA53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54AC-5190-485A-8821-C0E0D2EE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342C-FA8A-4473-888C-BF53650BA53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54AC-5190-485A-8821-C0E0D2EE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8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342C-FA8A-4473-888C-BF53650BA53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54AC-5190-485A-8821-C0E0D2EE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8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342C-FA8A-4473-888C-BF53650BA53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54AC-5190-485A-8821-C0E0D2EE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5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342C-FA8A-4473-888C-BF53650BA53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54AC-5190-485A-8821-C0E0D2EE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9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342C-FA8A-4473-888C-BF53650BA53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54AC-5190-485A-8821-C0E0D2EE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7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342C-FA8A-4473-888C-BF53650BA53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54AC-5190-485A-8821-C0E0D2EE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2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342C-FA8A-4473-888C-BF53650BA53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54AC-5190-485A-8821-C0E0D2EE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342C-FA8A-4473-888C-BF53650BA53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54AC-5190-485A-8821-C0E0D2EE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6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342C-FA8A-4473-888C-BF53650BA53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54AC-5190-485A-8821-C0E0D2EE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8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342C-FA8A-4473-888C-BF53650BA53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54AC-5190-485A-8821-C0E0D2EE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1342C-FA8A-4473-888C-BF53650BA53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954AC-5190-485A-8821-C0E0D2EE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7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304800"/>
            <a:ext cx="8521885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80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শুভেচ্ছা</a:t>
            </a:r>
            <a:endParaRPr lang="en-US" sz="80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10058400" cy="480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80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7"/>
    </mc:Choice>
    <mc:Fallback xmlns="">
      <p:transition spd="slow" advTm="3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066800"/>
            <a:ext cx="2948243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বিস্ময়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চিহ্ন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7115" y="2514600"/>
            <a:ext cx="754471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বক্তার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মনে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বিভিন্ন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আবেগ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যেমন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: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দুঃখ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,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ভয়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ঘৃণা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ইত্যাদি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প্রকাশ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করতে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বিস্ময়চিহ্ন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ব্যবহার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করা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হয়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।  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যেমন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:-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আহা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!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কি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সুন্দর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দৃশ্য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!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33400"/>
            <a:ext cx="4624305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059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472">
        <p:dissolve/>
      </p:transition>
    </mc:Choice>
    <mc:Fallback xmlns="">
      <p:transition spd="slow" advTm="6472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304800"/>
            <a:ext cx="281038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কমা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( , )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2400" y="1447800"/>
            <a:ext cx="7162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বাক্যের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অল্প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বিরতি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বোঝাতে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কমা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বসে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                                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যেমন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:-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তুমি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যাবে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যাবে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?                                             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সুখ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চাও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,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সুখ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পাবে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পরিশ্রমে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।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33375"/>
            <a:ext cx="5105400" cy="3505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81000" y="5105400"/>
            <a:ext cx="7239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পদ্মা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মেঘনা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যমুনা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বাংলাদেশের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প্রধান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প্রধান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নদী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962400"/>
            <a:ext cx="4648200" cy="259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798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0251">
        <p14:honeycomb/>
      </p:transition>
    </mc:Choice>
    <mc:Fallback xmlns="">
      <p:transition spd="slow" advTm="102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85185E-6 L 0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4.44444E-6 L 5E-6 -0.07222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57200"/>
            <a:ext cx="575830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সেমিকোলন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( ; )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600200"/>
            <a:ext cx="71628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একাধিক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বাক্যের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মধ্যে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নিকট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সস্পর্ক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থাকলে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তাদের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মাঝে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যোগ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সূত্র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রক্ষার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জন্য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সেমিকোলন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ব্যবহার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করা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হয়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কমার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চেয়ে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দ্বিগুন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সময়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বিরতি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নেয়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      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যেমন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:-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দিনটাভালো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নয়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মাঝে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মাঝে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বৃষ্ঠি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পড়ছে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74562"/>
            <a:ext cx="4648200" cy="6050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169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761">
        <p14:prism isInverted="1"/>
      </p:transition>
    </mc:Choice>
    <mc:Fallback xmlns="">
      <p:transition spd="slow" advTm="77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533400"/>
            <a:ext cx="3025187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কোলন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( : )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676400"/>
            <a:ext cx="67056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বাক্যের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নানা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কারনে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কোলনচিহ্ন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ব্যবহুত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হয়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।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যেমন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:-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রবীন্দ্রনাথ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ঠাকুর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বলেছেন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 “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মরিতে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চাহিনা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আমি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সুন্দর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ভূবনে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”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26" y="4919208"/>
            <a:ext cx="68017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দুকড়ি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তা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তো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সকলেই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জানে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কিন্তু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আসল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ব্যাপারটা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কী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?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8600"/>
            <a:ext cx="4343400" cy="4191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3292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173">
        <p15:prstTrans prst="pageCurlDouble"/>
      </p:transition>
    </mc:Choice>
    <mc:Fallback xmlns="">
      <p:transition spd="slow" advTm="81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609600"/>
            <a:ext cx="3552576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হাইফেন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( - )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76400"/>
            <a:ext cx="7010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হাইফেন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বাংলায়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সংযোগ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করা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হয়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যেমন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:-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আমার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মা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–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বাবা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বেড়াতে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গেছেন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।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038600"/>
            <a:ext cx="7010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আমাদের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প্রীতি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-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উপহার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গ্রহন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করুর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2400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505200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368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418">
        <p14:prism isInverted="1"/>
      </p:transition>
    </mc:Choice>
    <mc:Fallback xmlns="">
      <p:transition spd="slow" advTm="11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533400"/>
            <a:ext cx="3498073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দলীয়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কাজ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600200"/>
            <a:ext cx="106880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নীন্মের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বাক্য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গুলেতে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বিরাম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চিহ্ন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বসাও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?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51264" y="2495902"/>
            <a:ext cx="6934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485900" lvl="2" indent="-571500" algn="ctr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তুমি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কোথায়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যাও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300679"/>
            <a:ext cx="6477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মাগো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তুমি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কখন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এলে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।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2543695"/>
            <a:ext cx="76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87236" y="3237795"/>
            <a:ext cx="457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94911" y="2612692"/>
            <a:ext cx="457200" cy="56989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67000" y="3391604"/>
            <a:ext cx="457200" cy="56989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97332" y="4077560"/>
            <a:ext cx="4056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5624" y="4900406"/>
            <a:ext cx="92272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কথাটা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ভলা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সহজ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কিন্তু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করা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কঠিন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5624" y="4093524"/>
            <a:ext cx="4953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মিনু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পড়তে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বস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53972" y="4898301"/>
            <a:ext cx="4056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;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79906" y="5660812"/>
            <a:ext cx="4056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97332" y="4196381"/>
            <a:ext cx="437227" cy="55219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9937" y="5716183"/>
            <a:ext cx="110225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ঢাকা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খুলনা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বরিশাল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এ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দেশের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বড়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শহর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।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31200" y="5641284"/>
            <a:ext cx="4056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5" name="Oval 24"/>
          <p:cNvSpPr/>
          <p:nvPr/>
        </p:nvSpPr>
        <p:spPr>
          <a:xfrm>
            <a:off x="2243100" y="5806538"/>
            <a:ext cx="437227" cy="55219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23343" y="5792940"/>
            <a:ext cx="437227" cy="55219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353972" y="5027665"/>
            <a:ext cx="437227" cy="55219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167" y="2254819"/>
            <a:ext cx="3072649" cy="25656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3392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7756">
        <p15:prstTrans prst="origami"/>
      </p:transition>
    </mc:Choice>
    <mc:Fallback xmlns="">
      <p:transition spd="slow" advTm="177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7.40741E-7 L 4.16667E-7 -0.07222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22222E-6 L 5E-6 -0.07222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1" grpId="0" animBg="1"/>
      <p:bldP spid="12" grpId="0" animBg="1"/>
      <p:bldP spid="14" grpId="0"/>
      <p:bldP spid="16" grpId="0"/>
      <p:bldP spid="20" grpId="0" animBg="1"/>
      <p:bldP spid="21" grpId="0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381000"/>
            <a:ext cx="264207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মূল্যায়ন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82663" y="1302246"/>
            <a:ext cx="112361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১/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বাক্যের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শেষে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কোন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বিরাম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চিহ্নটি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বসে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।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028825"/>
            <a:ext cx="9372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(ক)    ( । )    (খ)  ( , )    (গ)   ( : )   (ঘ)   ( ? )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1905000" y="2185332"/>
            <a:ext cx="2286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685800" y="2689443"/>
            <a:ext cx="112361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২/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দুখ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ঘৃণা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ভয়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বিরাম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চিহ্ন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কোনটি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850" y="3440787"/>
            <a:ext cx="80357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(ক)  (?)  (খ)  ( : )  (গ)  ( ! )  (ঘ)  ( ; )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41712" y="3724215"/>
            <a:ext cx="2286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4153658"/>
            <a:ext cx="82833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৩/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বাক্যে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কখন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কমা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( , )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বসে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। 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51817" y="4909988"/>
            <a:ext cx="101404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(ক) 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বাক্যের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মাঝে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(খ) 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অল্প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বিরতি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বোঝাতে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(গ) 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বেশি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বিরতি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বোঝাতে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(ঘ) 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কোন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বিরতি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হবে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না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89870" y="4989640"/>
            <a:ext cx="2286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291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712">
        <p15:prstTrans prst="crush"/>
      </p:transition>
    </mc:Choice>
    <mc:Fallback xmlns="">
      <p:transition spd="slow" advTm="147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 animBg="1"/>
      <p:bldP spid="10" grpId="0"/>
      <p:bldP spid="11" grpId="0"/>
      <p:bldP spid="13" grpId="0" animBg="1"/>
      <p:bldP spid="14" grpId="0"/>
      <p:bldP spid="1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366652"/>
            <a:ext cx="412965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বাড়ীর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কাজ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3945" y="2743200"/>
            <a:ext cx="9910725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মিতা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বলল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স্যার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বলেছেন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আজ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ক্লাসে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তিনি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রবিন্দ্রনাথের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ছেলে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বেলা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নিয়ে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গল্প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শোনাবেন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আমি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বললাম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তিনি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কি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কোন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পড়ে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আসতে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বলেছেন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মিতা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বলল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তুমি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গত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ক্লাসে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আসনি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কেন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ক্লাস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না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করলে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কত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কথা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জানা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যায়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না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বুঝেছ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আমি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উত্তর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দিলাম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আমি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খুবই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অসুস্থ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ছিলাম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মিতা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বলল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স্যার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আমাদের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কোন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পড়ে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আসার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কথা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বলে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দেননি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3945" y="1896666"/>
            <a:ext cx="103692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নিন্মের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বাক্যগুলোতে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বিরাম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চিহ্ন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বসাবে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 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92214"/>
            <a:ext cx="2209800" cy="18044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9449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219">
        <p15:prstTrans prst="peelOff"/>
      </p:transition>
    </mc:Choice>
    <mc:Fallback xmlns="">
      <p:transition spd="slow" advTm="112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75" y="457200"/>
            <a:ext cx="12172950" cy="693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2743200" y="838200"/>
            <a:ext cx="5562600" cy="156966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ধন্যবাদ</a:t>
            </a:r>
            <a:endParaRPr 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9965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673">
        <p15:prstTrans prst="crush"/>
      </p:transition>
    </mc:Choice>
    <mc:Fallback xmlns="">
      <p:transition spd="slow" advTm="36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3.33333E-6 L -2.916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18879" y="457200"/>
            <a:ext cx="2906565" cy="1015663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পরিচিতি</a:t>
            </a:r>
            <a:endParaRPr lang="en-US" sz="60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82" y="152400"/>
            <a:ext cx="3553558" cy="369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61" y="762000"/>
            <a:ext cx="22860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762000" y="5029200"/>
            <a:ext cx="102216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নলিনীদাস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মাধ্যমিক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বালিকা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বিদ্যালয়।ভোলা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28151" y="2514600"/>
            <a:ext cx="49638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শ্রেনী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:-৮ম                                      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বিষয়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:-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বাংলা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২য়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পত্র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সময়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:-৪০মিনিট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37" y="1915388"/>
            <a:ext cx="2762250" cy="27622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95604" y="3768804"/>
            <a:ext cx="39232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বীণা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মিত্র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সিনিয়র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শিক্ষিকা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153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900">
        <p15:prstTrans prst="curtains"/>
      </p:transition>
    </mc:Choice>
    <mc:Fallback xmlns="">
      <p:transition spd="slow" advTm="9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5800" y="381000"/>
            <a:ext cx="261642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ছবি</a:t>
            </a:r>
            <a:r>
              <a:rPr lang="en-US" sz="54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দেখ</a:t>
            </a:r>
            <a:endParaRPr lang="en-US" sz="54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75561" y="1603474"/>
            <a:ext cx="4343400" cy="32956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ৃ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12222" y="20574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।   ,   ?  -   !   :   :-   ;</a:t>
            </a:r>
            <a:endParaRPr lang="en-US" sz="7200" dirty="0"/>
          </a:p>
        </p:txBody>
      </p:sp>
      <p:sp>
        <p:nvSpPr>
          <p:cNvPr id="9" name="Rectangle 8"/>
          <p:cNvSpPr/>
          <p:nvPr/>
        </p:nvSpPr>
        <p:spPr>
          <a:xfrm>
            <a:off x="5029200" y="5334000"/>
            <a:ext cx="7010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এই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চিহ্ন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গুলোকে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কি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বলে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?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4724400" cy="39999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9314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412">
        <p15:prstTrans prst="pageCurlDouble"/>
      </p:transition>
    </mc:Choice>
    <mc:Fallback xmlns="">
      <p:transition spd="slow" advTm="84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-22027"/>
            <a:ext cx="54787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আজকের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পাঠ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:-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বিরামচিহ্ন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00600" y="1732299"/>
            <a:ext cx="6858000" cy="2971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5400" y="1814610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,    ;    ।   ?   !    :     :-     -     “   ”    ( )   {  }  [  ]         /      ‘ ’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76200" y="4704099"/>
            <a:ext cx="11734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মানুষ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একটানা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কথা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বলতে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পারে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।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তাই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তাকে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মাঝে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মাঝে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থামতে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হয়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অন্যের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কথাগুলো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বোঝার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সময়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দিতে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হয়।লেখা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থামতে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বাক্যে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ব্যবহৃত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হয়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নানা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রকম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চিহ্ন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সংকেত।এই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চিহ্ন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সংকেতই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বিরাম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চিহ্ন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।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4191000" cy="3505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676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58">
        <p14:prism isInverted="1"/>
      </p:transition>
    </mc:Choice>
    <mc:Fallback xmlns="">
      <p:transition spd="slow" advTm="120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8600" y="304800"/>
            <a:ext cx="3807454" cy="92333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শিখন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ফল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:-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905000"/>
            <a:ext cx="9829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১/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বিরাম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চিহ্নের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সাংকেতিক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চিহ্নগুলো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চিহ্নিত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করে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ব্যাখ্যা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করতে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পারবে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3200400"/>
            <a:ext cx="11430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২/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দাঁড়ি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,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কমা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সেমিকোলন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কোলন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ও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হাইফেনের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ব্যাবহার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কোথায়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কোথায়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হবে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তা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বর্ণনা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করতে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পারবে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।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493812"/>
            <a:ext cx="10668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৩/ </a:t>
            </a:r>
            <a:r>
              <a:rPr lang="en-US" sz="3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অনুচ্ছেদ</a:t>
            </a:r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তৈরি</a:t>
            </a:r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করে</a:t>
            </a:r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বিরাম</a:t>
            </a:r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চিহ্ন</a:t>
            </a:r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বসাতে</a:t>
            </a:r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পারবে</a:t>
            </a:r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2876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8307">
        <p15:prstTrans prst="origami"/>
      </p:transition>
    </mc:Choice>
    <mc:Fallback xmlns="">
      <p:transition spd="slow" advTm="83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105400"/>
            <a:ext cx="11811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লিখিত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বাক্যে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অর্থ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সুস্পষ্টভাবে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প্রকাশ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করে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মানুষের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আবেগ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,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অনুভূতি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ইত্যাদি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ব্যক্ত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করার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জন্য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যে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চিহ্ন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সমূহ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ব্যবহার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করা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হয়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তাকে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বিরাম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চিহ্ন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বলে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6172200" cy="441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809" y="-55659"/>
            <a:ext cx="5105400" cy="495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2801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028">
        <p15:prstTrans prst="fracture"/>
      </p:transition>
    </mc:Choice>
    <mc:Fallback xmlns="">
      <p:transition spd="slow" advTm="70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28005"/>
            <a:ext cx="864691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বিরাম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চিহ্নের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নামওআকৃতি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1" y="1371600"/>
            <a:ext cx="60198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কমা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,         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সেমিকোলন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;       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দাঁড়ি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।            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জিঞ্জাসা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চিহ্ন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?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বিস্ময়চিহ্ন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!      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কোলন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:            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কোলন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ড্যাস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:-   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ড্যাস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-               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47484" y="1828800"/>
            <a:ext cx="60198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হাইফেন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-   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উদ্ধরণচিহ্ন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/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উদ্ধতিচিহ্ন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“   ”  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বন্ধনীচিহ্ন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( )  { } [ ]  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বিকল্পচিহ্ন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/    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লোপচিহ্ন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‘               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470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9564">
        <p15:prstTrans prst="origami"/>
      </p:transition>
    </mc:Choice>
    <mc:Fallback xmlns="">
      <p:transition spd="slow" advTm="95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5638800"/>
            <a:ext cx="107292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১/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বিরাম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চিহ্ন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সংকেতিক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চিহ্নগুলো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লেখ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?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9565" y="304800"/>
            <a:ext cx="386836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একক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কাজ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5867400" cy="38861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956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0"/>
    </mc:Choice>
    <mc:Fallback xmlns="">
      <p:transition spd="slow" advTm="5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066800"/>
            <a:ext cx="6858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বক্তার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লেখকের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মনোভাবের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সমাপ্তি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বোঝাতে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বাক্যের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শেষে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দাঁড়ি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পূর্ণচ্ছেদ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বসে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                                                                        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যেমন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:-  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আমরা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বাংলাদেশে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বাস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করি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2802" y="228600"/>
            <a:ext cx="2776721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দাঁড়ি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( ।  )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6014" y="3810000"/>
            <a:ext cx="451918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জিঞ্জাসাচিহ্ন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(  ? )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" y="4648200"/>
            <a:ext cx="806767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বক্তার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মনে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কোন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কিছু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জানার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আগ্রহ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জন্মালে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তা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জানতে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বাক্যের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শেষে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জিঞ্জাসাচিহ্ন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প্রশ্ন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চিহ্ন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বলে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                  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যেমন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:- 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তোমার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নাম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কি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?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124200"/>
            <a:ext cx="44958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04800"/>
            <a:ext cx="4343400" cy="304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623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683">
        <p14:prism isInverted="1"/>
      </p:transition>
    </mc:Choice>
    <mc:Fallback xmlns="">
      <p:transition spd="slow" advTm="126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3.1|1.3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5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|3.5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|3.8|1.4|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|1.7|1.2|2.2|1.2|1.3|1.1|1.1|1.1|1.2|1|1.3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.8|1.1|1.1|1.8|1.3|1.1|1.5|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|1|8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|2.6|1.3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4|1.3|1.2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5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3.3|1.6|1.6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3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647</Words>
  <Application>Microsoft Office PowerPoint</Application>
  <PresentationFormat>Widescreen</PresentationFormat>
  <Paragraphs>64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dipakkumar1980@outlook.com</dc:creator>
  <cp:lastModifiedBy>dipakkumar1980@outlook.com</cp:lastModifiedBy>
  <cp:revision>58</cp:revision>
  <dcterms:created xsi:type="dcterms:W3CDTF">2020-04-17T00:31:49Z</dcterms:created>
  <dcterms:modified xsi:type="dcterms:W3CDTF">2020-04-22T02:05:34Z</dcterms:modified>
</cp:coreProperties>
</file>