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62" r:id="rId4"/>
    <p:sldId id="263" r:id="rId5"/>
    <p:sldId id="256" r:id="rId6"/>
    <p:sldId id="264" r:id="rId7"/>
    <p:sldId id="265" r:id="rId8"/>
    <p:sldId id="272" r:id="rId9"/>
    <p:sldId id="266" r:id="rId10"/>
    <p:sldId id="273" r:id="rId11"/>
    <p:sldId id="274" r:id="rId12"/>
    <p:sldId id="278" r:id="rId13"/>
    <p:sldId id="275" r:id="rId14"/>
    <p:sldId id="279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F4461-46E3-4191-872D-59DA6FCC42B0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38DE27-0047-4A64-8D30-ADAC746D80E7}">
      <dgm:prSet phldrT="[Text]" custT="1"/>
      <dgm:spPr/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শ্রেণিকরণের ভিত্তি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F26612-062C-457A-9413-998EF6122C45}" type="parTrans" cxnId="{08BC9764-79A0-43F5-A274-2AC6CD56FAEE}">
      <dgm:prSet/>
      <dgm:spPr/>
      <dgm:t>
        <a:bodyPr/>
        <a:lstStyle/>
        <a:p>
          <a:endParaRPr lang="en-US"/>
        </a:p>
      </dgm:t>
    </dgm:pt>
    <dgm:pt modelId="{560053AF-90C5-4081-B976-7E7D2CD31049}" type="sibTrans" cxnId="{08BC9764-79A0-43F5-A274-2AC6CD56FAEE}">
      <dgm:prSet/>
      <dgm:spPr/>
      <dgm:t>
        <a:bodyPr/>
        <a:lstStyle/>
        <a:p>
          <a:endParaRPr lang="en-US"/>
        </a:p>
      </dgm:t>
    </dgm:pt>
    <dgm:pt modelId="{029D7FDE-F0B1-4574-A18A-37A9FC114CE3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কোষের সংখ্যা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9397BB-F8B0-415A-A72C-EE9CF242B772}" type="parTrans" cxnId="{6C31F144-83D6-4A8D-85E7-138DDA34DA4E}">
      <dgm:prSet/>
      <dgm:spPr/>
      <dgm:t>
        <a:bodyPr/>
        <a:lstStyle/>
        <a:p>
          <a:endParaRPr lang="en-US"/>
        </a:p>
      </dgm:t>
    </dgm:pt>
    <dgm:pt modelId="{0AB196EA-5CF1-4F67-B69F-7E98F7216130}" type="sibTrans" cxnId="{6C31F144-83D6-4A8D-85E7-138DDA34DA4E}">
      <dgm:prSet/>
      <dgm:spPr/>
      <dgm:t>
        <a:bodyPr/>
        <a:lstStyle/>
        <a:p>
          <a:endParaRPr lang="en-US"/>
        </a:p>
      </dgm:t>
    </dgm:pt>
    <dgm:pt modelId="{597F4CC2-42E9-47E4-AFD2-7D509C6476DB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সিলোম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DC8A4-4017-4A01-8E00-87AB76296439}" type="parTrans" cxnId="{E5113C0C-89A2-46CC-A04F-1AC251695698}">
      <dgm:prSet/>
      <dgm:spPr/>
      <dgm:t>
        <a:bodyPr/>
        <a:lstStyle/>
        <a:p>
          <a:endParaRPr lang="en-US"/>
        </a:p>
      </dgm:t>
    </dgm:pt>
    <dgm:pt modelId="{FDCE4587-9708-4E1E-A1AB-DE807375D841}" type="sibTrans" cxnId="{E5113C0C-89A2-46CC-A04F-1AC251695698}">
      <dgm:prSet/>
      <dgm:spPr/>
      <dgm:t>
        <a:bodyPr/>
        <a:lstStyle/>
        <a:p>
          <a:endParaRPr lang="en-US"/>
        </a:p>
      </dgm:t>
    </dgm:pt>
    <dgm:pt modelId="{03FA453A-6457-4C0B-9617-BAD2343A64E7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ভ্রুণস্তর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017979-0FAB-441B-9298-F85B222DAA0E}" type="parTrans" cxnId="{2C373D02-1519-4F99-9DF0-C1D9428C2BBC}">
      <dgm:prSet/>
      <dgm:spPr/>
      <dgm:t>
        <a:bodyPr/>
        <a:lstStyle/>
        <a:p>
          <a:endParaRPr lang="en-US"/>
        </a:p>
      </dgm:t>
    </dgm:pt>
    <dgm:pt modelId="{F53B3D29-BB44-43EF-B02A-E5025C11EAA8}" type="sibTrans" cxnId="{2C373D02-1519-4F99-9DF0-C1D9428C2BBC}">
      <dgm:prSet/>
      <dgm:spPr/>
      <dgm:t>
        <a:bodyPr/>
        <a:lstStyle/>
        <a:p>
          <a:endParaRPr lang="en-US"/>
        </a:p>
      </dgm:t>
    </dgm:pt>
    <dgm:pt modelId="{1EB7F975-00E6-4E53-8964-981687C938D5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নটকর্ড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D0C33F-14CB-4E6B-8DAE-D2C64AA0B033}" type="parTrans" cxnId="{D8F045E8-C58C-4D5D-8830-FD0E176EC122}">
      <dgm:prSet/>
      <dgm:spPr/>
      <dgm:t>
        <a:bodyPr/>
        <a:lstStyle/>
        <a:p>
          <a:endParaRPr lang="en-US"/>
        </a:p>
      </dgm:t>
    </dgm:pt>
    <dgm:pt modelId="{CC28B6DD-17C9-48EB-B984-5D811905BEA5}" type="sibTrans" cxnId="{D8F045E8-C58C-4D5D-8830-FD0E176EC122}">
      <dgm:prSet/>
      <dgm:spPr/>
      <dgm:t>
        <a:bodyPr/>
        <a:lstStyle/>
        <a:p>
          <a:endParaRPr lang="en-US"/>
        </a:p>
      </dgm:t>
    </dgm:pt>
    <dgm:pt modelId="{84314457-3449-4BA7-B3E6-D15BD5F5CCD1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আকার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D51552-039D-4D58-BE4E-BDFFFD9C0AE0}" type="parTrans" cxnId="{0D634AE4-609D-4025-A5BC-95D2412AB254}">
      <dgm:prSet/>
      <dgm:spPr/>
      <dgm:t>
        <a:bodyPr/>
        <a:lstStyle/>
        <a:p>
          <a:endParaRPr lang="en-US"/>
        </a:p>
      </dgm:t>
    </dgm:pt>
    <dgm:pt modelId="{4558FEB8-6950-4C98-BFDE-C396F7684546}" type="sibTrans" cxnId="{0D634AE4-609D-4025-A5BC-95D2412AB254}">
      <dgm:prSet/>
      <dgm:spPr/>
      <dgm:t>
        <a:bodyPr/>
        <a:lstStyle/>
        <a:p>
          <a:endParaRPr lang="en-US"/>
        </a:p>
      </dgm:t>
    </dgm:pt>
    <dgm:pt modelId="{6AEF0669-10BA-4970-B69E-C72CE3D735EF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প্রতিস্যাম্যতা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B4C6A6-84D7-4427-ABAF-8C2503B8C6AE}" type="parTrans" cxnId="{8C7640F8-62D9-40A6-91B4-A6B6949362E0}">
      <dgm:prSet/>
      <dgm:spPr/>
      <dgm:t>
        <a:bodyPr/>
        <a:lstStyle/>
        <a:p>
          <a:endParaRPr lang="en-US"/>
        </a:p>
      </dgm:t>
    </dgm:pt>
    <dgm:pt modelId="{041D6F52-725A-4D6B-BE2A-5BFB19037D25}" type="sibTrans" cxnId="{8C7640F8-62D9-40A6-91B4-A6B6949362E0}">
      <dgm:prSet/>
      <dgm:spPr/>
      <dgm:t>
        <a:bodyPr/>
        <a:lstStyle/>
        <a:p>
          <a:endParaRPr lang="en-US"/>
        </a:p>
      </dgm:t>
    </dgm:pt>
    <dgm:pt modelId="{3D7B8BAC-91D2-4E27-A9D8-2B4C7F0DC202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প্রান্তিকতা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0C78AD-560A-4B8B-B109-42368D2356C6}" type="parTrans" cxnId="{1FBC06F2-0FF6-4201-BA0B-600F471910B9}">
      <dgm:prSet/>
      <dgm:spPr/>
      <dgm:t>
        <a:bodyPr/>
        <a:lstStyle/>
        <a:p>
          <a:endParaRPr lang="en-US"/>
        </a:p>
      </dgm:t>
    </dgm:pt>
    <dgm:pt modelId="{78707D4A-5015-4C9B-BD72-DAD9662770EA}" type="sibTrans" cxnId="{1FBC06F2-0FF6-4201-BA0B-600F471910B9}">
      <dgm:prSet/>
      <dgm:spPr/>
      <dgm:t>
        <a:bodyPr/>
        <a:lstStyle/>
        <a:p>
          <a:endParaRPr lang="en-US"/>
        </a:p>
      </dgm:t>
    </dgm:pt>
    <dgm:pt modelId="{DA4A766A-FA22-4D2E-B623-1CDCE60CC3B9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মেরুদণ্ড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2D396C-96CA-4B2F-8312-1FDEFACC4951}" type="parTrans" cxnId="{FC4ED879-2432-4E79-B8CA-32D6DED5A195}">
      <dgm:prSet/>
      <dgm:spPr/>
      <dgm:t>
        <a:bodyPr/>
        <a:lstStyle/>
        <a:p>
          <a:endParaRPr lang="en-US"/>
        </a:p>
      </dgm:t>
    </dgm:pt>
    <dgm:pt modelId="{C99E87E3-0165-4652-99D8-14F3EE2AD28F}" type="sibTrans" cxnId="{FC4ED879-2432-4E79-B8CA-32D6DED5A195}">
      <dgm:prSet/>
      <dgm:spPr/>
      <dgm:t>
        <a:bodyPr/>
        <a:lstStyle/>
        <a:p>
          <a:endParaRPr lang="en-US"/>
        </a:p>
      </dgm:t>
    </dgm:pt>
    <dgm:pt modelId="{92E0C41F-40DC-46ED-9A1A-BEFF74E13066}" type="pres">
      <dgm:prSet presAssocID="{694F4461-46E3-4191-872D-59DA6FCC42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C73B-141A-460F-A03E-C744E5E3E1F9}" type="pres">
      <dgm:prSet presAssocID="{694F4461-46E3-4191-872D-59DA6FCC42B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74AA2D5A-D488-416E-9903-7CF520B509E3}" type="pres">
      <dgm:prSet presAssocID="{4C38DE27-0047-4A64-8D30-ADAC746D80E7}" presName="centerShape" presStyleLbl="vennNode1" presStyleIdx="0" presStyleCnt="9" custScaleX="127324"/>
      <dgm:spPr/>
      <dgm:t>
        <a:bodyPr/>
        <a:lstStyle/>
        <a:p>
          <a:endParaRPr lang="en-US"/>
        </a:p>
      </dgm:t>
    </dgm:pt>
    <dgm:pt modelId="{2560EA08-A7BE-4C79-BADC-A53A8FD067A0}" type="pres">
      <dgm:prSet presAssocID="{029D7FDE-F0B1-4574-A18A-37A9FC114CE3}" presName="node" presStyleLbl="vennNode1" presStyleIdx="1" presStyleCnt="9" custScaleX="152534" custRadScaleRad="100371" custRadScaleInc="10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08D50-62B1-4400-896C-99534B247BD1}" type="pres">
      <dgm:prSet presAssocID="{DA4A766A-FA22-4D2E-B623-1CDCE60CC3B9}" presName="node" presStyleLbl="vennNode1" presStyleIdx="2" presStyleCnt="9" custRadScaleRad="115954" custRadScaleInc="24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FD355-CD54-4246-AE5E-F704AFBF7586}" type="pres">
      <dgm:prSet presAssocID="{3D7B8BAC-91D2-4E27-A9D8-2B4C7F0DC202}" presName="node" presStyleLbl="vennNode1" presStyleIdx="3" presStyleCnt="9" custScaleX="152416" custRadScaleRad="137747" custRadScaleInc="2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B8750-175D-4C11-8961-2CD0333F64DE}" type="pres">
      <dgm:prSet presAssocID="{84314457-3449-4BA7-B3E6-D15BD5F5CCD1}" presName="node" presStyleLbl="vennNode1" presStyleIdx="4" presStyleCnt="9" custRadScaleRad="114754" custRadScaleInc="-15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3D23A-DAE3-4CBD-B493-71240FC468EE}" type="pres">
      <dgm:prSet presAssocID="{6AEF0669-10BA-4970-B69E-C72CE3D735EF}" presName="node" presStyleLbl="vennNode1" presStyleIdx="5" presStyleCnt="9" custScaleX="154889" custRadScaleRad="100706" custRadScaleInc="1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DCA52-5DB1-4FBE-8BA1-A0E20642CFF8}" type="pres">
      <dgm:prSet presAssocID="{597F4CC2-42E9-47E4-AFD2-7D509C6476DB}" presName="node" presStyleLbl="vennNode1" presStyleIdx="6" presStyleCnt="9" custScaleX="117111" custRadScaleRad="111485" custRadScaleInc="2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E4070-6CF2-438C-AEB7-3F6D2976A2F1}" type="pres">
      <dgm:prSet presAssocID="{03FA453A-6457-4C0B-9617-BAD2343A64E7}" presName="node" presStyleLbl="vennNode1" presStyleIdx="7" presStyleCnt="9" custScaleX="149876" custRadScaleRad="127973" custRadScaleInc="9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745DD-10DF-4054-B850-18D453C145DA}" type="pres">
      <dgm:prSet presAssocID="{1EB7F975-00E6-4E53-8964-981687C938D5}" presName="node" presStyleLbl="vennNode1" presStyleIdx="8" presStyleCnt="9" custRadScaleRad="115063" custRadScaleInc="-6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EE658-FEBD-421D-8C95-18FB4D976FFE}" type="presOf" srcId="{84314457-3449-4BA7-B3E6-D15BD5F5CCD1}" destId="{BDAB8750-175D-4C11-8961-2CD0333F64DE}" srcOrd="0" destOrd="0" presId="urn:microsoft.com/office/officeart/2005/8/layout/radial3"/>
    <dgm:cxn modelId="{54460E78-77FD-4A20-959B-8FB831542830}" type="presOf" srcId="{4C38DE27-0047-4A64-8D30-ADAC746D80E7}" destId="{74AA2D5A-D488-416E-9903-7CF520B509E3}" srcOrd="0" destOrd="0" presId="urn:microsoft.com/office/officeart/2005/8/layout/radial3"/>
    <dgm:cxn modelId="{E83829D4-2D5A-412D-BA83-5EFC12D55AD0}" type="presOf" srcId="{029D7FDE-F0B1-4574-A18A-37A9FC114CE3}" destId="{2560EA08-A7BE-4C79-BADC-A53A8FD067A0}" srcOrd="0" destOrd="0" presId="urn:microsoft.com/office/officeart/2005/8/layout/radial3"/>
    <dgm:cxn modelId="{1FBC06F2-0FF6-4201-BA0B-600F471910B9}" srcId="{4C38DE27-0047-4A64-8D30-ADAC746D80E7}" destId="{3D7B8BAC-91D2-4E27-A9D8-2B4C7F0DC202}" srcOrd="2" destOrd="0" parTransId="{A30C78AD-560A-4B8B-B109-42368D2356C6}" sibTransId="{78707D4A-5015-4C9B-BD72-DAD9662770EA}"/>
    <dgm:cxn modelId="{707FC7E7-2C30-4DDD-AB84-4A887B07D5C8}" type="presOf" srcId="{694F4461-46E3-4191-872D-59DA6FCC42B0}" destId="{92E0C41F-40DC-46ED-9A1A-BEFF74E13066}" srcOrd="0" destOrd="0" presId="urn:microsoft.com/office/officeart/2005/8/layout/radial3"/>
    <dgm:cxn modelId="{2C373D02-1519-4F99-9DF0-C1D9428C2BBC}" srcId="{4C38DE27-0047-4A64-8D30-ADAC746D80E7}" destId="{03FA453A-6457-4C0B-9617-BAD2343A64E7}" srcOrd="6" destOrd="0" parTransId="{78017979-0FAB-441B-9298-F85B222DAA0E}" sibTransId="{F53B3D29-BB44-43EF-B02A-E5025C11EAA8}"/>
    <dgm:cxn modelId="{FC4ED879-2432-4E79-B8CA-32D6DED5A195}" srcId="{4C38DE27-0047-4A64-8D30-ADAC746D80E7}" destId="{DA4A766A-FA22-4D2E-B623-1CDCE60CC3B9}" srcOrd="1" destOrd="0" parTransId="{DA2D396C-96CA-4B2F-8312-1FDEFACC4951}" sibTransId="{C99E87E3-0165-4652-99D8-14F3EE2AD28F}"/>
    <dgm:cxn modelId="{42DE0D3E-1DAE-41D7-A320-C9CEE8633640}" type="presOf" srcId="{03FA453A-6457-4C0B-9617-BAD2343A64E7}" destId="{49FE4070-6CF2-438C-AEB7-3F6D2976A2F1}" srcOrd="0" destOrd="0" presId="urn:microsoft.com/office/officeart/2005/8/layout/radial3"/>
    <dgm:cxn modelId="{08BC9764-79A0-43F5-A274-2AC6CD56FAEE}" srcId="{694F4461-46E3-4191-872D-59DA6FCC42B0}" destId="{4C38DE27-0047-4A64-8D30-ADAC746D80E7}" srcOrd="0" destOrd="0" parTransId="{E2F26612-062C-457A-9413-998EF6122C45}" sibTransId="{560053AF-90C5-4081-B976-7E7D2CD31049}"/>
    <dgm:cxn modelId="{D8F045E8-C58C-4D5D-8830-FD0E176EC122}" srcId="{4C38DE27-0047-4A64-8D30-ADAC746D80E7}" destId="{1EB7F975-00E6-4E53-8964-981687C938D5}" srcOrd="7" destOrd="0" parTransId="{21D0C33F-14CB-4E6B-8DAE-D2C64AA0B033}" sibTransId="{CC28B6DD-17C9-48EB-B984-5D811905BEA5}"/>
    <dgm:cxn modelId="{E5113C0C-89A2-46CC-A04F-1AC251695698}" srcId="{4C38DE27-0047-4A64-8D30-ADAC746D80E7}" destId="{597F4CC2-42E9-47E4-AFD2-7D509C6476DB}" srcOrd="5" destOrd="0" parTransId="{2D7DC8A4-4017-4A01-8E00-87AB76296439}" sibTransId="{FDCE4587-9708-4E1E-A1AB-DE807375D841}"/>
    <dgm:cxn modelId="{DB421B11-7168-4A5B-9E7B-E12D184ADE55}" type="presOf" srcId="{DA4A766A-FA22-4D2E-B623-1CDCE60CC3B9}" destId="{F5108D50-62B1-4400-896C-99534B247BD1}" srcOrd="0" destOrd="0" presId="urn:microsoft.com/office/officeart/2005/8/layout/radial3"/>
    <dgm:cxn modelId="{B5D53F0F-965E-482B-97CD-37884067D191}" type="presOf" srcId="{1EB7F975-00E6-4E53-8964-981687C938D5}" destId="{81B745DD-10DF-4054-B850-18D453C145DA}" srcOrd="0" destOrd="0" presId="urn:microsoft.com/office/officeart/2005/8/layout/radial3"/>
    <dgm:cxn modelId="{0D634AE4-609D-4025-A5BC-95D2412AB254}" srcId="{4C38DE27-0047-4A64-8D30-ADAC746D80E7}" destId="{84314457-3449-4BA7-B3E6-D15BD5F5CCD1}" srcOrd="3" destOrd="0" parTransId="{87D51552-039D-4D58-BE4E-BDFFFD9C0AE0}" sibTransId="{4558FEB8-6950-4C98-BFDE-C396F7684546}"/>
    <dgm:cxn modelId="{8C7640F8-62D9-40A6-91B4-A6B6949362E0}" srcId="{4C38DE27-0047-4A64-8D30-ADAC746D80E7}" destId="{6AEF0669-10BA-4970-B69E-C72CE3D735EF}" srcOrd="4" destOrd="0" parTransId="{C3B4C6A6-84D7-4427-ABAF-8C2503B8C6AE}" sibTransId="{041D6F52-725A-4D6B-BE2A-5BFB19037D25}"/>
    <dgm:cxn modelId="{7C81233D-6C21-4413-9794-AAA6E143D30E}" type="presOf" srcId="{3D7B8BAC-91D2-4E27-A9D8-2B4C7F0DC202}" destId="{77CFD355-CD54-4246-AE5E-F704AFBF7586}" srcOrd="0" destOrd="0" presId="urn:microsoft.com/office/officeart/2005/8/layout/radial3"/>
    <dgm:cxn modelId="{1DFCFABC-21BD-470E-A0FD-35C60097B3FE}" type="presOf" srcId="{6AEF0669-10BA-4970-B69E-C72CE3D735EF}" destId="{7253D23A-DAE3-4CBD-B493-71240FC468EE}" srcOrd="0" destOrd="0" presId="urn:microsoft.com/office/officeart/2005/8/layout/radial3"/>
    <dgm:cxn modelId="{6C31F144-83D6-4A8D-85E7-138DDA34DA4E}" srcId="{4C38DE27-0047-4A64-8D30-ADAC746D80E7}" destId="{029D7FDE-F0B1-4574-A18A-37A9FC114CE3}" srcOrd="0" destOrd="0" parTransId="{359397BB-F8B0-415A-A72C-EE9CF242B772}" sibTransId="{0AB196EA-5CF1-4F67-B69F-7E98F7216130}"/>
    <dgm:cxn modelId="{4CFFB140-7EBD-4C36-9326-98B926352167}" type="presOf" srcId="{597F4CC2-42E9-47E4-AFD2-7D509C6476DB}" destId="{AEBDCA52-5DB1-4FBE-8BA1-A0E20642CFF8}" srcOrd="0" destOrd="0" presId="urn:microsoft.com/office/officeart/2005/8/layout/radial3"/>
    <dgm:cxn modelId="{96680476-243B-4EA3-A975-2ABD0F9259BF}" type="presParOf" srcId="{92E0C41F-40DC-46ED-9A1A-BEFF74E13066}" destId="{6F8FC73B-141A-460F-A03E-C744E5E3E1F9}" srcOrd="0" destOrd="0" presId="urn:microsoft.com/office/officeart/2005/8/layout/radial3"/>
    <dgm:cxn modelId="{7D28B0E5-440B-4C6A-8430-D4A1EFF27C83}" type="presParOf" srcId="{6F8FC73B-141A-460F-A03E-C744E5E3E1F9}" destId="{74AA2D5A-D488-416E-9903-7CF520B509E3}" srcOrd="0" destOrd="0" presId="urn:microsoft.com/office/officeart/2005/8/layout/radial3"/>
    <dgm:cxn modelId="{130EA7F1-BA95-42E3-8053-8B401C217D4E}" type="presParOf" srcId="{6F8FC73B-141A-460F-A03E-C744E5E3E1F9}" destId="{2560EA08-A7BE-4C79-BADC-A53A8FD067A0}" srcOrd="1" destOrd="0" presId="urn:microsoft.com/office/officeart/2005/8/layout/radial3"/>
    <dgm:cxn modelId="{58BBE4DD-FCD3-4684-B978-6C2B4499369A}" type="presParOf" srcId="{6F8FC73B-141A-460F-A03E-C744E5E3E1F9}" destId="{F5108D50-62B1-4400-896C-99534B247BD1}" srcOrd="2" destOrd="0" presId="urn:microsoft.com/office/officeart/2005/8/layout/radial3"/>
    <dgm:cxn modelId="{759F5A5D-C585-45C0-AD64-59F585A100A6}" type="presParOf" srcId="{6F8FC73B-141A-460F-A03E-C744E5E3E1F9}" destId="{77CFD355-CD54-4246-AE5E-F704AFBF7586}" srcOrd="3" destOrd="0" presId="urn:microsoft.com/office/officeart/2005/8/layout/radial3"/>
    <dgm:cxn modelId="{53E308A9-44EA-45CC-8E9A-84C5028765BA}" type="presParOf" srcId="{6F8FC73B-141A-460F-A03E-C744E5E3E1F9}" destId="{BDAB8750-175D-4C11-8961-2CD0333F64DE}" srcOrd="4" destOrd="0" presId="urn:microsoft.com/office/officeart/2005/8/layout/radial3"/>
    <dgm:cxn modelId="{86594A89-6B99-4ABF-A1DF-3A8734E660EA}" type="presParOf" srcId="{6F8FC73B-141A-460F-A03E-C744E5E3E1F9}" destId="{7253D23A-DAE3-4CBD-B493-71240FC468EE}" srcOrd="5" destOrd="0" presId="urn:microsoft.com/office/officeart/2005/8/layout/radial3"/>
    <dgm:cxn modelId="{72D7E066-34F3-4EB4-89B8-30C47FA25941}" type="presParOf" srcId="{6F8FC73B-141A-460F-A03E-C744E5E3E1F9}" destId="{AEBDCA52-5DB1-4FBE-8BA1-A0E20642CFF8}" srcOrd="6" destOrd="0" presId="urn:microsoft.com/office/officeart/2005/8/layout/radial3"/>
    <dgm:cxn modelId="{47786AA3-2B0A-4317-8E78-94ECF0F229EF}" type="presParOf" srcId="{6F8FC73B-141A-460F-A03E-C744E5E3E1F9}" destId="{49FE4070-6CF2-438C-AEB7-3F6D2976A2F1}" srcOrd="7" destOrd="0" presId="urn:microsoft.com/office/officeart/2005/8/layout/radial3"/>
    <dgm:cxn modelId="{82E926A9-E3A5-4585-9673-C66FF2657EF6}" type="presParOf" srcId="{6F8FC73B-141A-460F-A03E-C744E5E3E1F9}" destId="{81B745DD-10DF-4054-B850-18D453C145DA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A2D5A-D488-416E-9903-7CF520B509E3}">
      <dsp:nvSpPr>
        <dsp:cNvPr id="0" name=""/>
        <dsp:cNvSpPr/>
      </dsp:nvSpPr>
      <dsp:spPr>
        <a:xfrm>
          <a:off x="1547354" y="1392243"/>
          <a:ext cx="4416099" cy="34683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শ্রেণিকরণের ভিত্তি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4077" y="1900178"/>
        <a:ext cx="3122653" cy="2452525"/>
      </dsp:txXfrm>
    </dsp:sp>
    <dsp:sp modelId="{2560EA08-A7BE-4C79-BADC-A53A8FD067A0}">
      <dsp:nvSpPr>
        <dsp:cNvPr id="0" name=""/>
        <dsp:cNvSpPr/>
      </dsp:nvSpPr>
      <dsp:spPr>
        <a:xfrm>
          <a:off x="2620136" y="0"/>
          <a:ext cx="2645241" cy="1734197"/>
        </a:xfrm>
        <a:prstGeom prst="ellipse">
          <a:avLst/>
        </a:prstGeom>
        <a:solidFill>
          <a:schemeClr val="accent5">
            <a:alpha val="50000"/>
            <a:hueOff val="-919168"/>
            <a:satOff val="-1278"/>
            <a:lumOff val="-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কোষের সংখ্যা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7523" y="253967"/>
        <a:ext cx="1870467" cy="1226263"/>
      </dsp:txXfrm>
    </dsp:sp>
    <dsp:sp modelId="{F5108D50-62B1-4400-896C-99534B247BD1}">
      <dsp:nvSpPr>
        <dsp:cNvPr id="0" name=""/>
        <dsp:cNvSpPr/>
      </dsp:nvSpPr>
      <dsp:spPr>
        <a:xfrm>
          <a:off x="5062419" y="798927"/>
          <a:ext cx="1734197" cy="1734197"/>
        </a:xfrm>
        <a:prstGeom prst="ellipse">
          <a:avLst/>
        </a:prstGeom>
        <a:solidFill>
          <a:schemeClr val="accent5">
            <a:alpha val="50000"/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মেরুদণ্ড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386" y="1052894"/>
        <a:ext cx="1226263" cy="1226263"/>
      </dsp:txXfrm>
    </dsp:sp>
    <dsp:sp modelId="{77CFD355-CD54-4246-AE5E-F704AFBF7586}">
      <dsp:nvSpPr>
        <dsp:cNvPr id="0" name=""/>
        <dsp:cNvSpPr/>
      </dsp:nvSpPr>
      <dsp:spPr>
        <a:xfrm>
          <a:off x="4889639" y="2315542"/>
          <a:ext cx="2643194" cy="1734197"/>
        </a:xfrm>
        <a:prstGeom prst="ellipse">
          <a:avLst/>
        </a:prstGeom>
        <a:solidFill>
          <a:schemeClr val="accent5">
            <a:alpha val="50000"/>
            <a:hueOff val="-2757504"/>
            <a:satOff val="-3835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প্রান্তিকতা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6726" y="2569509"/>
        <a:ext cx="1869020" cy="1226263"/>
      </dsp:txXfrm>
    </dsp:sp>
    <dsp:sp modelId="{BDAB8750-175D-4C11-8961-2CD0333F64DE}">
      <dsp:nvSpPr>
        <dsp:cNvPr id="0" name=""/>
        <dsp:cNvSpPr/>
      </dsp:nvSpPr>
      <dsp:spPr>
        <a:xfrm>
          <a:off x="4925301" y="3862147"/>
          <a:ext cx="1734197" cy="1734197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আকার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79268" y="4116114"/>
        <a:ext cx="1226263" cy="1226263"/>
      </dsp:txXfrm>
    </dsp:sp>
    <dsp:sp modelId="{7253D23A-DAE3-4CBD-B493-71240FC468EE}">
      <dsp:nvSpPr>
        <dsp:cNvPr id="0" name=""/>
        <dsp:cNvSpPr/>
      </dsp:nvSpPr>
      <dsp:spPr>
        <a:xfrm>
          <a:off x="2386067" y="4518684"/>
          <a:ext cx="2686081" cy="1734197"/>
        </a:xfrm>
        <a:prstGeom prst="ellipse">
          <a:avLst/>
        </a:prstGeom>
        <a:solidFill>
          <a:schemeClr val="accent5">
            <a:alpha val="50000"/>
            <a:hueOff val="-4595840"/>
            <a:satOff val="-6392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প্রতিস্যাম্যতা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9434" y="4772651"/>
        <a:ext cx="1899347" cy="1226263"/>
      </dsp:txXfrm>
    </dsp:sp>
    <dsp:sp modelId="{AEBDCA52-5DB1-4FBE-8BA1-A0E20642CFF8}">
      <dsp:nvSpPr>
        <dsp:cNvPr id="0" name=""/>
        <dsp:cNvSpPr/>
      </dsp:nvSpPr>
      <dsp:spPr>
        <a:xfrm>
          <a:off x="656934" y="3674303"/>
          <a:ext cx="2030936" cy="1734197"/>
        </a:xfrm>
        <a:prstGeom prst="ellipse">
          <a:avLst/>
        </a:prstGeom>
        <a:solidFill>
          <a:schemeClr val="accent5">
            <a:alpha val="50000"/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সিলোম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4358" y="3928270"/>
        <a:ext cx="1436088" cy="1226263"/>
      </dsp:txXfrm>
    </dsp:sp>
    <dsp:sp modelId="{49FE4070-6CF2-438C-AEB7-3F6D2976A2F1}">
      <dsp:nvSpPr>
        <dsp:cNvPr id="0" name=""/>
        <dsp:cNvSpPr/>
      </dsp:nvSpPr>
      <dsp:spPr>
        <a:xfrm>
          <a:off x="0" y="2049846"/>
          <a:ext cx="2599146" cy="1734197"/>
        </a:xfrm>
        <a:prstGeom prst="ellipse">
          <a:avLst/>
        </a:prstGeom>
        <a:solidFill>
          <a:schemeClr val="accent5">
            <a:alpha val="50000"/>
            <a:hueOff val="-6434176"/>
            <a:satOff val="-8949"/>
            <a:lumOff val="-34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ভ্রুণস্তর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36" y="2303813"/>
        <a:ext cx="1837874" cy="1226263"/>
      </dsp:txXfrm>
    </dsp:sp>
    <dsp:sp modelId="{81B745DD-10DF-4054-B850-18D453C145DA}">
      <dsp:nvSpPr>
        <dsp:cNvPr id="0" name=""/>
        <dsp:cNvSpPr/>
      </dsp:nvSpPr>
      <dsp:spPr>
        <a:xfrm>
          <a:off x="964775" y="511602"/>
          <a:ext cx="1734197" cy="1734197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নটকর্ড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8742" y="765569"/>
        <a:ext cx="1226263" cy="122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A15D0-90B0-4CC9-9857-CB166AC3394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BB778-9128-4672-8D91-92533717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0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B778-9128-4672-8D91-925337178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D07B1-00C5-4ABB-8D5C-55C7C499F3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D07B1-00C5-4ABB-8D5C-55C7C499F3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D07B1-00C5-4ABB-8D5C-55C7C499F3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 এখানে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 গ্রীণহাউজের ধারণা স্বচ্ছ হলো কিনা তা যাচাই করার জন্য আরো কিছু প্রশ্ন করা যেতে পারে।।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 এখানে</a:t>
            </a:r>
            <a:r>
              <a:rPr lang="bn-IN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 গ্রীণহাউজের ধারণা স্বচ্ছ হলো কিনা তা যাচাই করার জন্য আরো কিছু প্রশ্ন করা যেতে পারে।।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0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0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5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1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82CE-18EC-4224-B156-09EF6CCFAEB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7C6E-1652-4421-A695-0BE54270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357" y="368488"/>
            <a:ext cx="7110485" cy="5773003"/>
          </a:xfrm>
          <a:prstGeom prst="rect">
            <a:avLst/>
          </a:prstGeom>
          <a:solidFill>
            <a:srgbClr val="FFD96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9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9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9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9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9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9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93" y="2335042"/>
            <a:ext cx="4872250" cy="3437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30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3424" y="95536"/>
            <a:ext cx="11334468" cy="9962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এর উপর ভিত্তি করে প্রাণিদের শ্রেণিকরণ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4"/>
          <p:cNvSpPr/>
          <p:nvPr/>
        </p:nvSpPr>
        <p:spPr>
          <a:xfrm>
            <a:off x="3983595" y="2577578"/>
            <a:ext cx="2505189" cy="250518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23" y="1369450"/>
            <a:ext cx="3923732" cy="4121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93423" y="5768647"/>
            <a:ext cx="3828197" cy="856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 কয় স্তরী প্রানী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1874" y="1369450"/>
            <a:ext cx="7206017" cy="856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দ্বিস্তরী প্রানীর সংজ্ঞা কি হবে?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1875" y="2423042"/>
            <a:ext cx="7206017" cy="30679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জাইগোটের ক্রমাগত বিভাজনের মাধ্যেমে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 দুইটি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কোষস্তর তৈরি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 এবং এই দুইটি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স্তর থেকে পরবর্তীতে অংগ তৈরি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হয়, তখন ঐ সমস্ত প্রানীদের দ্বিস্তরী প্রাণি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বলে।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1874" y="5688424"/>
            <a:ext cx="7206017" cy="856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উদাহরণঃ  নিডারিয়া পর্বের সকল প্রাণী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80683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3424" y="95536"/>
            <a:ext cx="11334468" cy="9962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এর উপর ভিত্তি করে প্রাণিদের শ্রেণিকরণ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4"/>
          <p:cNvSpPr/>
          <p:nvPr/>
        </p:nvSpPr>
        <p:spPr>
          <a:xfrm>
            <a:off x="3983595" y="2577578"/>
            <a:ext cx="2505189" cy="250518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2" name="Rectangle 11"/>
          <p:cNvSpPr/>
          <p:nvPr/>
        </p:nvSpPr>
        <p:spPr>
          <a:xfrm>
            <a:off x="4421874" y="1369450"/>
            <a:ext cx="7206017" cy="856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ত্রিস্তরী প্রানীর সংজ্ঞা কি হবে?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1875" y="2423042"/>
            <a:ext cx="7206017" cy="30679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জাইগোটের ক্রমাগত বিভাজনের মাধ্যেমে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 তিনটি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কোষস্তর তৈরি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 এবং এই তিনটি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স্তর থেকে পরবর্তীতে অংগ তৈরি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হয়, তখন ঐ সমস্ত প্রানীদের ত্রিস্তরী প্রাণি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বলে।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73" y="5629832"/>
            <a:ext cx="11444218" cy="1133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উদাঃ প্লাটিহেলমেন্থিস থেকে কর্ডাটা পর্ব পর্যন্ত  সকল প্রাণী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672" y="1369450"/>
            <a:ext cx="4047697" cy="4121569"/>
            <a:chOff x="183672" y="1369450"/>
            <a:chExt cx="4047697" cy="41215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672" y="1369450"/>
              <a:ext cx="4047697" cy="412156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93424" y="1443763"/>
              <a:ext cx="3828197" cy="8561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এটি কয় স্তরী প্রানী 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55798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4078" y="346841"/>
            <a:ext cx="510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নতুন শব্দাবলী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754" y="1928255"/>
            <a:ext cx="4214648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ক্লিভেজ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ব্লাস্টোমিয়ার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মরুলা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ব্লাস্টুলা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গ্যাস্টুলা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9983" y="1928255"/>
            <a:ext cx="4214648" cy="3170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b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8055" y="357649"/>
            <a:ext cx="177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7225" y="1647797"/>
            <a:ext cx="36680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কাকে বলে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1689" y="2691724"/>
            <a:ext cx="695520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এর উপর ভিত্তি করে প্রাণিদের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কয়ভাগে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ভাগ করা হয়?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1689" y="4236253"/>
            <a:ext cx="695520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দ্বিস্তরী ও ত্রিস্তরী প্রানীদের দুইটি </a:t>
            </a:r>
            <a:b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বৈশিষ্ঠ্য বল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4394" y="357337"/>
            <a:ext cx="177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4394" y="1394707"/>
            <a:ext cx="202835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914566"/>
            <a:ext cx="895293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দ্বিস্তরী ও ত্রিস্তরী প্রানীর মধ্যে তুলনামূলক আলোচনা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00" y="2376669"/>
            <a:ext cx="4725400" cy="33933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260" y="2224585"/>
            <a:ext cx="2885341" cy="3689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46" y="2224585"/>
            <a:ext cx="2887815" cy="35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998919"/>
            <a:ext cx="307529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626" y="2598001"/>
            <a:ext cx="595884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কিভাবে প্রাণির শ্রেনীকরণের জন্য তাৎপর্যপূর্ন তা বিশ্লেষণ করবে।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8" y="2598002"/>
            <a:ext cx="2967274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0" y="978340"/>
            <a:ext cx="3926560" cy="410620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863" y="2856382"/>
            <a:ext cx="321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8" b="100000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9" y="978340"/>
            <a:ext cx="5059680" cy="36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77000"/>
            <a:ext cx="12192000" cy="381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07" y="518899"/>
            <a:ext cx="1823113" cy="182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09144" y="2342012"/>
            <a:ext cx="4772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শরিফুল ইসলাম মজুমদার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প্রথম শ্রেনী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>
                <a:latin typeface="NikoshBAN" pitchFamily="2" charset="0"/>
                <a:cs typeface="NikoshBAN" pitchFamily="2" charset="0"/>
              </a:rPr>
            </a:br>
            <a:r>
              <a:rPr lang="en-US" sz="2000" b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, (প্রানিবিদ্যা),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প্রথম শ্রেনী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(প্রভাষক,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প্রাণিবিজ্ঞান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জুরানপুর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,কুমিল্লা।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০১৮১১-১৩৪২৩৪</a:t>
            </a:r>
            <a:b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sharifulmozumdar@gmail.com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>
          <a:xfrm rot="5400000">
            <a:off x="4076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8669" y="2531239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393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10769">
            <a:off x="-375139" y="2694156"/>
            <a:ext cx="3873312" cy="1866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389" y="236639"/>
            <a:ext cx="3926540" cy="5836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প্রক্রিয়াটি কে কি বলে  ?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90" y="109182"/>
            <a:ext cx="2710886" cy="1976688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3966021" y="712694"/>
            <a:ext cx="1008529" cy="1021977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926648" y="973596"/>
            <a:ext cx="1250577" cy="5295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317" y="109182"/>
            <a:ext cx="2295525" cy="2809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659482" y="2182101"/>
            <a:ext cx="6234399" cy="5072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নিষেক প্রক্রিয়ায় সৃষ্ট নতুন কোষটি কে কি বলে?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0098790" y="3600594"/>
            <a:ext cx="1250577" cy="5295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79" y="4811700"/>
            <a:ext cx="1782597" cy="1719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 rot="10800000">
            <a:off x="8562623" y="5671646"/>
            <a:ext cx="1250577" cy="5295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110" y="4762301"/>
            <a:ext cx="2152725" cy="2095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966021" y="3447701"/>
            <a:ext cx="6280638" cy="8953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জাইগোট ক্রমাগত বিভাজিত হয়ে কয়েকটি স্তর    ( ২/৩ স্তর ) বিশিষ্ট কোষ পিন্ডে পরিনত হয়।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5142416" y="5671647"/>
            <a:ext cx="1250577" cy="5295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77" y="4811519"/>
            <a:ext cx="2616887" cy="2112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5081162" y="6237793"/>
            <a:ext cx="1398814" cy="5836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কী?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9 0.1625 C 0.06836 0.19282 0.10417 0.23171 0.11394 0.20763 C 0.12878 0.17361 0.02006 0.01851 0.03737 -0.02246 C 0.05339 -0.0588 0.14102 0.09421 0.15599 0.05856 C 0.17201 0.02199 0.09389 -0.0551 0.11107 -0.09422 C 0.12644 -0.12917 0.16472 -0.04468 0.17852 -0.07593 C 0.19167 -0.10602 0.14896 -0.14005 0.16107 -0.16737 C 0.16797 -0.18311 0.17826 -0.17084 0.18633 -0.16158 " pathEditMode="relative" rAng="18480000" ptsTypes="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61646" y="736897"/>
            <a:ext cx="7268705" cy="5009512"/>
            <a:chOff x="2461646" y="736897"/>
            <a:chExt cx="7268705" cy="5009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646" y="736897"/>
              <a:ext cx="7268705" cy="50095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758374" y="1059626"/>
              <a:ext cx="667525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পাঠঃ  </a:t>
              </a:r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শ্রেণিকরণের ভিত্তি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b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4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ভ্রূণস্তর</a:t>
              </a:r>
              <a:r>
                <a:rPr lang="en-US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4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Germ layers) </a:t>
              </a:r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9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211015"/>
            <a:ext cx="11760589" cy="6400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6990055"/>
              </p:ext>
            </p:extLst>
          </p:nvPr>
        </p:nvGraphicFramePr>
        <p:xfrm>
          <a:off x="4410635" y="605118"/>
          <a:ext cx="7532834" cy="625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36177" y="211015"/>
            <a:ext cx="3576918" cy="3388659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570756">
            <a:off x="5325890" y="-618958"/>
            <a:ext cx="3102578" cy="801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14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2D5A-D488-416E-9903-7CF520B50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4AA2D5A-D488-416E-9903-7CF520B50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0EA08-A7BE-4C79-BADC-A53A8FD06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2560EA08-A7BE-4C79-BADC-A53A8FD06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108D50-62B1-4400-896C-99534B24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F5108D50-62B1-4400-896C-99534B247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CFD355-CD54-4246-AE5E-F704AFBF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7CFD355-CD54-4246-AE5E-F704AFBF7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B8750-175D-4C11-8961-2CD0333F6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BDAB8750-175D-4C11-8961-2CD0333F6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53D23A-DAE3-4CBD-B493-71240FC46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253D23A-DAE3-4CBD-B493-71240FC46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DCA52-5DB1-4FBE-8BA1-A0E20642C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AEBDCA52-5DB1-4FBE-8BA1-A0E20642C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FE4070-6CF2-438C-AEB7-3F6D2976A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49FE4070-6CF2-438C-AEB7-3F6D2976A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45DD-10DF-4054-B850-18D453C14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81B745DD-10DF-4054-B850-18D453C14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74AA2D5A-D488-416E-9903-7CF520B50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74AA2D5A-D488-416E-9903-7CF520B50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AA2D5A-D488-416E-9903-7CF520B50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2560EA08-A7BE-4C79-BADC-A53A8FD06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2560EA08-A7BE-4C79-BADC-A53A8FD06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0EA08-A7BE-4C79-BADC-A53A8FD06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5108D50-62B1-4400-896C-99534B24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F5108D50-62B1-4400-896C-99534B24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108D50-62B1-4400-896C-99534B24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77CFD355-CD54-4246-AE5E-F704AFBF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7CFD355-CD54-4246-AE5E-F704AFBF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CFD355-CD54-4246-AE5E-F704AFBF7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BDAB8750-175D-4C11-8961-2CD0333F6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BDAB8750-175D-4C11-8961-2CD0333F6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B8750-175D-4C11-8961-2CD0333F6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7253D23A-DAE3-4CBD-B493-71240FC46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7253D23A-DAE3-4CBD-B493-71240FC46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53D23A-DAE3-4CBD-B493-71240FC46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EBDCA52-5DB1-4FBE-8BA1-A0E20642C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AEBDCA52-5DB1-4FBE-8BA1-A0E20642C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DCA52-5DB1-4FBE-8BA1-A0E20642C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49FE4070-6CF2-438C-AEB7-3F6D2976A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49FE4070-6CF2-438C-AEB7-3F6D2976A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FE4070-6CF2-438C-AEB7-3F6D2976A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graphicEl>
                                              <a:dgm id="{81B745DD-10DF-4054-B850-18D453C14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81B745DD-10DF-4054-B850-18D453C14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45DD-10DF-4054-B850-18D453C14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04442" y="662151"/>
            <a:ext cx="3673366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7222" y="2298016"/>
            <a:ext cx="83119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ভ্রূণস্তর কি তা বলতে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7086" y="1655676"/>
            <a:ext cx="379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4860" y="3161625"/>
            <a:ext cx="83143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ভ্রূণস্তর এর উপর ভিত্তি করে প্রানীদের শ্রেনিকরন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615" y="4031831"/>
            <a:ext cx="830258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ভ্রূণস্তর এর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7701" y="4902037"/>
            <a:ext cx="829149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ভ্রূণস্তর এর পরিনণতি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941356" y="136480"/>
            <a:ext cx="4783015" cy="984738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Embryo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922" y="1446663"/>
            <a:ext cx="10740787" cy="51588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3664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6276" y="40944"/>
            <a:ext cx="2388357" cy="79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80" y="4469642"/>
            <a:ext cx="2620441" cy="2279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এখন কি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ভ্রূণস্তরের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সংজ্ঞা বলা যাবে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6972" y="4469642"/>
            <a:ext cx="9000275" cy="227917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জাইগোটের ক্রমাগত বিভাজনের মাধ্যেমে যে কোষস্তর তৈরি হয়,যে স্তর থেকে পরবর্তীতে অংগ তৈরি হয় ঐ স্তরকে ভ্রূণস্তর বলে।</a:t>
            </a:r>
            <a:endParaRPr lang="en-US" sz="3600" dirty="0">
              <a:solidFill>
                <a:srgbClr val="7030A0"/>
              </a:solidFill>
            </a:endParaRPr>
          </a:p>
          <a:p>
            <a:pPr lvl="0" algn="ctr"/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74123" y="-1779793"/>
            <a:ext cx="3102578" cy="8845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0" y="120125"/>
            <a:ext cx="2620441" cy="4074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 Arrow 6"/>
          <p:cNvSpPr/>
          <p:nvPr/>
        </p:nvSpPr>
        <p:spPr>
          <a:xfrm>
            <a:off x="2483894" y="1869743"/>
            <a:ext cx="709683" cy="28660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607" y="175759"/>
            <a:ext cx="11225285" cy="9962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এর উপর ভিত্তি করে প্রাণিদের শ্রেণিকরণ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4"/>
          <p:cNvSpPr/>
          <p:nvPr/>
        </p:nvSpPr>
        <p:spPr>
          <a:xfrm>
            <a:off x="3983595" y="2577578"/>
            <a:ext cx="2505189" cy="250518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81" y="1519803"/>
            <a:ext cx="7075519" cy="46207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Left Arrow 19"/>
          <p:cNvSpPr/>
          <p:nvPr/>
        </p:nvSpPr>
        <p:spPr>
          <a:xfrm>
            <a:off x="2082782" y="3993866"/>
            <a:ext cx="1110406" cy="36849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888" y="3021956"/>
            <a:ext cx="1958457" cy="2101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দ্বিস্তরী প্রানী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9133216" y="4047509"/>
            <a:ext cx="1007068" cy="3684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153932" y="3208172"/>
            <a:ext cx="1958457" cy="2101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ত্রিস্তরী প্রানী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0752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350</Words>
  <Application>Microsoft Office PowerPoint</Application>
  <PresentationFormat>Widescreen</PresentationFormat>
  <Paragraphs>75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54</cp:revision>
  <dcterms:created xsi:type="dcterms:W3CDTF">2020-04-22T06:30:35Z</dcterms:created>
  <dcterms:modified xsi:type="dcterms:W3CDTF">2020-04-22T16:26:21Z</dcterms:modified>
</cp:coreProperties>
</file>