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3" r:id="rId6"/>
    <p:sldId id="265" r:id="rId7"/>
    <p:sldId id="269" r:id="rId8"/>
    <p:sldId id="268" r:id="rId9"/>
    <p:sldId id="273" r:id="rId10"/>
    <p:sldId id="275" r:id="rId11"/>
    <p:sldId id="267" r:id="rId12"/>
    <p:sldId id="266" r:id="rId13"/>
    <p:sldId id="262" r:id="rId14"/>
    <p:sldId id="26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6553200"/>
            <a:ext cx="8534400" cy="30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6524578"/>
            <a:ext cx="4706007" cy="333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828800"/>
          </a:xfrm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bn-IN" sz="1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smillah-910299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685800"/>
            <a:ext cx="3810000" cy="838200"/>
          </a:xfrm>
          <a:prstGeom prst="rect">
            <a:avLst/>
          </a:prstGeom>
        </p:spPr>
      </p:pic>
      <p:pic>
        <p:nvPicPr>
          <p:cNvPr id="5" name="Picture 4" descr="rose5_1_1.jpgf5713c27-f03b-408c-af43-d1399d45246b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5052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533400"/>
            <a:ext cx="3850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iæ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dwhjZ</a:t>
            </a:r>
            <a:r>
              <a:rPr lang="bn-IN" sz="4400" dirty="0" smtClean="0">
                <a:latin typeface="SutonnyMJ" pitchFamily="2" charset="0"/>
                <a:cs typeface="NikoshBAN" pitchFamily="2" charset="0"/>
              </a:rPr>
              <a:t>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676400"/>
            <a:ext cx="9144000" cy="426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দরুদ ফারসী শব্দ।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অর্থ অভিবাদন, প্রশংসা , গুন বর্ণনা করা, সন্মান জানানো।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এর দ্বারা উদ্দেশ্য হল, নির্দিষ্ট শব্দ দ্বারা রাসুল সাল্লাল্লাহু আলাইহি ওয়া সাল্লাম এর জন্য দো’আ করা এবং সম্মান প্রদর্শন করা।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পরিভাষায়, ‘রাসুল সাল্লাল্লাহু আলাইহি ওয়া সাল্লাম এর উপর আল্লাহর রহমত কামনা করাকে দুরুদ বলে’।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676400"/>
            <a:ext cx="9144000" cy="441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AE" sz="2000" dirty="0" smtClean="0"/>
              <a:t>إِنَّ اللَّهَ وَمَلَائِكَتَهُ يُصَلُّونَ عَلَى النَّبِيِّ يَا أَيُّهَا الَّذِينَ آَمَنُوا صَلُّوا عَلَيْهِ وَسَلِّمُوا تَسْلِيمًا</a:t>
            </a:r>
            <a:endParaRPr lang="bn-IN" sz="2000" dirty="0" smtClean="0"/>
          </a:p>
          <a:p>
            <a:endParaRPr lang="bn-IN" sz="3200" b="1" dirty="0" smtClean="0">
              <a:latin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“ নিশ্চয়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আল্লাহ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তাআলা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ও তাঁর ফেরেশতা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কুল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 নবী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(স)-এর উপর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দরুদ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পরেন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। হে মুমিনরা! তোমরাও নবীর জন্যে দরুদ পা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ড়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 এবং তাঁর প্রতি সালাম পেশ কর ও তাঁর নির্দেশের অনুগত হও।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90600"/>
            <a:ext cx="2691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895600"/>
            <a:ext cx="6742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সর্বশ্রেষ্ঠ নবির পরিচয় দাও?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09600"/>
            <a:ext cx="3188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8862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দরুদ পাঠের ফজিলত ব্যাখ্যা কর ? </a:t>
            </a:r>
            <a:endParaRPr lang="en-US" sz="5400" dirty="0"/>
          </a:p>
        </p:txBody>
      </p:sp>
      <p:pic>
        <p:nvPicPr>
          <p:cNvPr id="5" name="Picture 4" descr="gro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828800"/>
            <a:ext cx="2265910" cy="189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38200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774923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নবি শব্দের অর্থ কি ? </a:t>
            </a:r>
          </a:p>
          <a:p>
            <a:endParaRPr lang="bn-IN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(ক) অদৃশ্যের সংবাদ প্রদানকারী (খ) হেদায়েতকারী (গ) দূত (ঘ) আদেশ দানকারী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124200"/>
            <a:ext cx="48413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মহানবি (স) এর সন্মানহানি করা কি ? </a:t>
            </a:r>
          </a:p>
          <a:p>
            <a:endParaRPr lang="bn-IN" sz="20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(ক) ফিসক (খ) শিরক   (গ) কুফর   (ঘ) জুলুম 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648200"/>
            <a:ext cx="5609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৩। নবি-রসুলগন উম্মতের জন্য কেমন আদর্শ ছিলেন ?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(ক) উত্তম   (খ) সাধারণ    (গ) নিম্নতর   (ঘ) খ + গ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0600" y="25146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2800" y="38100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19200" y="54102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066800"/>
            <a:ext cx="2310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429000"/>
            <a:ext cx="849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‘মহানবি (স) সর্বকালের সর্বশ্রেষ্ঠ মহামানব’- ব্যাখ্যা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named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4800600" cy="3641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267200" y="3124200"/>
            <a:ext cx="358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ন্যবা</a:t>
            </a:r>
            <a:r>
              <a:rPr lang="bn-IN" sz="13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028865"/>
            <a:ext cx="2642323" cy="3378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প্নগ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2593741" cy="3376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962400"/>
            <a:ext cx="4114800" cy="2438399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বাকি আল হাসান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চিশতিয়া নুরিয়া দাখিল মাদ্রাসা </a:t>
            </a:r>
          </a:p>
          <a:p>
            <a:pPr>
              <a:buNone/>
            </a:pPr>
            <a:r>
              <a:rPr lang="bn-IN" dirty="0" smtClean="0">
                <a:latin typeface="Montserrat" pitchFamily="2" charset="0"/>
                <a:cs typeface="NikoshBAN" pitchFamily="2" charset="0"/>
              </a:rPr>
              <a:t>কালিগঞ্জ, কেরানিগঞ্জ,ঢাকা-১৩১০</a:t>
            </a:r>
          </a:p>
          <a:p>
            <a:pPr>
              <a:buNone/>
            </a:pPr>
            <a:r>
              <a:rPr lang="bn-IN" dirty="0" smtClean="0">
                <a:latin typeface="Montserrat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Montserrat" pitchFamily="2" charset="0"/>
                <a:cs typeface="NikoshBAN" pitchFamily="2" charset="0"/>
              </a:rPr>
              <a:t> ০১৯১৩৭৩৫৬৮৬ </a:t>
            </a:r>
          </a:p>
          <a:p>
            <a:pPr>
              <a:buNone/>
            </a:pPr>
            <a:endParaRPr lang="bn-IN" dirty="0" smtClean="0">
              <a:latin typeface="Montserrat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24400" y="3962400"/>
            <a:ext cx="4038600" cy="2438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শ্রেনি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: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৬ষ্ঠ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শ্রেণি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: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আকাইদ ও ফিকাহ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চতুর্থ</a:t>
            </a:r>
            <a:r>
              <a:rPr kumimoji="0" lang="b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: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রসুলগনের প্রতি ইমান </a:t>
            </a: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914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81400"/>
            <a:ext cx="78325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রসুলগনের প্রতি ইমান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143000"/>
            <a:ext cx="3873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85800"/>
            <a:ext cx="2428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শিখনফন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200400"/>
            <a:ext cx="652133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নবি ও রসুলগনের পরিচয় বলতে পারবে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সর্বপ্রথম ও সর্বশেষ নবি ও রসুল সম্পর্কে লিখতে পারবে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দরুদ পাঠের ফজিলত ব্যাখ্যা করতে পারবে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533400"/>
            <a:ext cx="50129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নবি ও রসুলগনের পরিচয় </a:t>
            </a:r>
            <a:endParaRPr lang="en-US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1981200" y="1828800"/>
            <a:ext cx="6705600" cy="1143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নবি ( </a:t>
            </a:r>
            <a:r>
              <a:rPr lang="ar-AE" sz="2800" dirty="0" smtClean="0">
                <a:solidFill>
                  <a:schemeClr val="bg1"/>
                </a:solidFill>
                <a:latin typeface="NikoshBAN" pitchFamily="2" charset="0"/>
              </a:rPr>
              <a:t>نبي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) শব্দের অর্থ অদৃশ্যের সংবাদ প্রদানকারী।</a:t>
            </a:r>
          </a:p>
          <a:p>
            <a:pPr algn="ctr"/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4191000"/>
            <a:ext cx="6858000" cy="1219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রসুল (</a:t>
            </a:r>
            <a:r>
              <a:rPr lang="ar-AE" sz="3200" dirty="0" smtClean="0">
                <a:latin typeface="NikoshBAN" pitchFamily="2" charset="0"/>
              </a:rPr>
              <a:t>رسول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) শব্দের অর্থ বার্তাবাহক বা দূত।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1447800"/>
            <a:ext cx="16764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নবি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3810000"/>
            <a:ext cx="16764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রসুল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Arial" charset="0"/>
              </a:rPr>
              <a:t>نبي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352800" y="1066800"/>
            <a:ext cx="2743200" cy="99060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2438400"/>
            <a:ext cx="7620000" cy="2819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 মানব ও জ্বিন জাতির পথ প্রদর্শনের দায়িত্ব পালন করার জন্য আল্লাহর পক্ষ থেকে  মনোনিত হন , তাদেরকে নবি ও রসুল বলা হয়। 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533400"/>
            <a:ext cx="6250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সর্বপ্রথম ও সর্বশেষ  নবি ও রসুল</a:t>
            </a:r>
            <a:endParaRPr lang="en-US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1600200"/>
            <a:ext cx="8077200" cy="3962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সর্বপ্রথম নবি </a:t>
            </a:r>
          </a:p>
          <a:p>
            <a:pPr algn="ctr"/>
            <a:endParaRPr lang="bn-IN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আদম (আ) </a:t>
            </a:r>
          </a:p>
          <a:p>
            <a:r>
              <a:rPr lang="as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আদম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আরবি: </a:t>
            </a:r>
            <a:r>
              <a:rPr lang="ar-AE" sz="2800" dirty="0" smtClean="0">
                <a:solidFill>
                  <a:schemeClr val="tx1"/>
                </a:solidFill>
                <a:latin typeface="NikoshBAN" pitchFamily="2" charset="0"/>
              </a:rPr>
              <a:t>آدم‎‎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মানুষ, প্রথম প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গম্বর বা নবী।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পৃথিবীর প্রথম মানব হিসেবে আদম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(আ) কে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সৃষ্টি করেন।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1600200"/>
            <a:ext cx="8077200" cy="3962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সর্বশেষ রসুল 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মুহাম্মদ (স) সর্বশেষ রসুল ।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 মাজিদে তাকে খাতামুন নাবিয়্যিন উপাধিতে ভূষিত করা হয়েছে।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609600"/>
            <a:ext cx="62600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হযরত মুহাম্মদ (স)-এর অনুসরণ </a:t>
            </a:r>
            <a:endParaRPr lang="en-US" sz="48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752600"/>
            <a:ext cx="9144000" cy="4800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হযরত মুহাম্মদ (স)-এর অনুসরণ করা প্রত্যেক মুমিনের জন্য ফরয। </a:t>
            </a:r>
          </a:p>
          <a:p>
            <a:endParaRPr lang="bn-IN" sz="1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আল্লাহ তাআলা ইরশাদ করেন__ </a:t>
            </a:r>
          </a:p>
          <a:p>
            <a:pPr algn="r"/>
            <a:r>
              <a:rPr lang="ar-AE" sz="2400" dirty="0" smtClean="0">
                <a:latin typeface="NikoshBAN" pitchFamily="2" charset="0"/>
              </a:rPr>
              <a:t>مَنْ يُطِعِ الرَّسُولَ فَقَدْ أَطَاعَ اللَّهَ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রাসূলের অনুসরণ করল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সে তো আল্লাহরই অনুসরণ করলো ৷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dirty="0" smtClean="0">
                <a:latin typeface="NikoshBAN" pitchFamily="2" charset="0"/>
                <a:cs typeface="NikoshBAN" pitchFamily="2" charset="0"/>
              </a:rPr>
              <a:t>(সুরা নিসা,আয়াত-৮০)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আল্লাহ তাআলা ইরশাদ করেন__ </a:t>
            </a:r>
          </a:p>
          <a:p>
            <a:pPr algn="r"/>
            <a:r>
              <a:rPr lang="ar-AE" sz="2400" dirty="0" smtClean="0">
                <a:latin typeface="NikoshBAN" pitchFamily="2" charset="0"/>
              </a:rPr>
              <a:t>يٰأَيُّهَا الَّذينَ ءامَنوا أَطيعُوا اللَّهَ وَأَطيعُوا الرَّسولَ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হে মুমিনগণ! তোমরা আল্লাহর আনুগত্য কর, রসূলের (সাঃ) আনুগত্য কর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(সুরা মুহাম্মদ,আয়াত-৩৩)</a:t>
            </a:r>
          </a:p>
          <a:p>
            <a:pPr algn="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09600"/>
            <a:ext cx="82301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হযরত মুহাম্মদ (স)-এর দেখানো পথই সর্বোত্তম 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752600"/>
            <a:ext cx="8534400" cy="411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মহানবি (স)-এর দেখানো পথ সর্বোত্তম পথ। সিরাতুম মুস্তাকিম সুদৃঢ় পথ, যে পথ সকল প্রকার জতিলতা ও ভুলত্রুটি মুক্ত।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আল্লাহ তাআলা ইরশাদ করেন__  </a:t>
            </a:r>
          </a:p>
          <a:p>
            <a:pPr algn="r"/>
            <a:r>
              <a:rPr lang="ar-AE" sz="3200" dirty="0" smtClean="0">
                <a:solidFill>
                  <a:schemeClr val="tx1"/>
                </a:solidFill>
                <a:latin typeface="NikoshBAN" pitchFamily="2" charset="0"/>
              </a:rPr>
              <a:t>وَمَنْ يَبْتَغِ غَيْرَ الْإِسْلَامِ دِينًا فَلَنْ يُقْبَلَ مِنْهُ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</a:endParaRP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যে লোক ইসলাম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ছাড়া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অন্য কোন ধর্ম তালাশ করে, কস্মিণকালেও তা গ্রহণ করা হবে না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(সুরা আল ইমরান,৮৫)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276</TotalTime>
  <Words>548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আজকের ক্লাসে সবাইকে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</dc:title>
  <dc:creator>Baqi-Al-Hasan Liton</dc:creator>
  <cp:lastModifiedBy>Baqi-Al-Hasan Liton</cp:lastModifiedBy>
  <cp:revision>39</cp:revision>
  <dcterms:created xsi:type="dcterms:W3CDTF">2006-08-16T00:00:00Z</dcterms:created>
  <dcterms:modified xsi:type="dcterms:W3CDTF">2020-04-22T06:15:05Z</dcterms:modified>
</cp:coreProperties>
</file>