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92" r:id="rId9"/>
    <p:sldMasterId id="2147483710" r:id="rId10"/>
    <p:sldMasterId id="2147483722" r:id="rId11"/>
  </p:sldMasterIdLst>
  <p:notesMasterIdLst>
    <p:notesMasterId r:id="rId31"/>
  </p:notesMasterIdLst>
  <p:sldIdLst>
    <p:sldId id="316" r:id="rId12"/>
    <p:sldId id="260" r:id="rId13"/>
    <p:sldId id="257" r:id="rId14"/>
    <p:sldId id="294" r:id="rId15"/>
    <p:sldId id="261" r:id="rId16"/>
    <p:sldId id="262" r:id="rId17"/>
    <p:sldId id="318" r:id="rId18"/>
    <p:sldId id="326" r:id="rId19"/>
    <p:sldId id="327" r:id="rId20"/>
    <p:sldId id="328" r:id="rId21"/>
    <p:sldId id="319" r:id="rId22"/>
    <p:sldId id="329" r:id="rId23"/>
    <p:sldId id="324" r:id="rId24"/>
    <p:sldId id="330" r:id="rId25"/>
    <p:sldId id="331" r:id="rId26"/>
    <p:sldId id="332" r:id="rId27"/>
    <p:sldId id="297" r:id="rId28"/>
    <p:sldId id="283" r:id="rId29"/>
    <p:sldId id="31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4E68D-11C0-47CA-884F-69E0FD711A6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3D1F1-D36F-4725-B27C-81EF29C2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3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A48E3-E358-44F9-8CF6-2EA373B6F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03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2594-A0E7-4AE0-B7C0-F4FB6908C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5368-1A28-45BA-AE25-E9D9DDDBC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206C8-5011-46BB-8B64-8C5EB1E2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6AF05-C3FD-4649-892C-F23E7F3E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51D56-CE34-4BCF-BE6B-FF328E8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67D6-6269-45FD-9F68-44CFCA04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F8D5C-6F8D-4004-B6A5-D3C133B22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583DB-7FD4-4A5B-92AE-F9C3D4DF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B4006-3089-418C-920C-6849CC79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F1621-5676-491E-A22D-153F5A25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3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F9950C-5D55-458D-938C-E03BBA473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6CFA8-E2F2-43C2-A718-93F48A098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E1835-86FD-4EAE-8344-94247782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99377-5605-4E30-B235-9E3D039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776D9-F3F9-4CA0-8189-9303F243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8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98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261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9A16C-1C4D-47A4-A3DA-642DC7CBF12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ABAE-1EB4-464F-8E87-68DDD4DD4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760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25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11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999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48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1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607E-B462-41AD-AE47-1A08259F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1E65C-6C3F-4639-A5AA-F1C792392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68AAC-2745-4741-AEA4-AD00C7F5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D2569-C708-41C5-9824-FECD8759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EF841-E2BC-4FF6-BCE4-BF7164A3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75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2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79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38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2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3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55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5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7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9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5533-D226-48A3-8446-103996AA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11E03-7675-4F6E-924A-5B88C0A38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3A5E5-BEE1-4973-AD5D-D2B7629D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3E2-AD0F-4FEA-92FD-39EFFD2E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CBF86-033C-4FE1-820B-81DF3278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44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41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82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65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1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0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11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61F8C11-C1AF-48ED-A37B-ADA06A85191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04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1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61F8C11-C1AF-48ED-A37B-ADA06A85191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57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7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9294-ED31-41AC-96AC-65995206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729B-1D43-44B3-9975-D712812CE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9D024-840D-49A6-A80C-D6D8AA89A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C906F-1A30-40CB-8FC7-3B7464B4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22A9C-0A4D-46DC-8827-B6C78536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436D1-EB1B-46EC-9634-801020C4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3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64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91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632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77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61F8C11-C1AF-48ED-A37B-ADA06A85191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6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48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8C11-C1AF-48ED-A37B-ADA06A85191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1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6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1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8525-A6E7-4ED2-91AC-2EC0050A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B4377-D9C6-4F46-87C7-6526A4906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66738-BDDA-4C13-9A72-FDFE1FB56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B27EB-68F1-4269-B81A-2814633FF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87DFD-293D-4E46-89CC-3EFE8A6AF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94F961-067A-4688-8102-657D258F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C52DD9-AF3A-4148-A0FF-D16A6C4F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099B8-B482-4DD5-9CA2-D7793ACA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26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864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738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00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83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04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99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27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71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6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8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9BD3-0751-4658-A945-A3A6CBAA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F2639-659D-47AA-B3F1-BBD8BBFF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8C630-4663-4DDA-BD6D-DFAD2A95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B1BB-1FA6-4E55-ADF2-D6065131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28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03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71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12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38EB81-5AE2-4080-AC59-35EE6753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31E3E-A864-49AF-91E7-6F408EFC7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BCFCD-ED20-43EA-9FD0-CEA68C94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CA11-EF38-45F4-BEDA-B2F94CB5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71FE3-17E7-4EF9-A458-D08A3B7F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B1F79-2901-4952-83A2-0541EC561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77054-F96F-441B-9F57-D9565686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76521-6AA8-4A72-9D87-3CABBAF1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EEB65-409D-4D29-9CA6-CE5100B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A586-8D06-4E95-89A3-6713BD74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3835E-153A-41BD-B67B-9678883C1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AD744-0102-4727-B94B-34EE5A73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1E9D2-205B-4936-81F6-44D9D35C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32C9F-B843-469E-8F70-211A3B30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AD18F-3BF8-445D-B36B-C8D4FD42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1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B9910F-5321-455C-A3D2-D0134642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FF502-C242-4CEE-BE1D-34C31882A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8A263-5580-473D-8C66-64E9C2639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9032B-C624-445F-9EB3-D864A45D0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65163-A6CF-4AB9-90DF-EC79BBF98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928045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16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06BA1E3-DCB7-465E-9C8A-41CBE000D0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84C64097-5216-4FC5-B3D2-E19529EE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32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053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A16C-1C4D-47A4-A3DA-642DC7CBF1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2ABAE-1EB4-464F-8E87-68DDD4DD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0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929A16C-1C4D-47A4-A3DA-642DC7CBF12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4C2ABAE-1EB4-464F-8E87-68DDD4DD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2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1F8C11-C1AF-48ED-A37B-ADA06A85191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F6E0C1-0462-4D88-AB9D-B56F484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DB02-DB58-4205-990F-9FA70711AFD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77483BA-8F44-4EC3-9E86-1F0E0F3C0B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9CD797-A8DC-43D9-9E6B-707A94E28E3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C44902-8633-4028-A61B-179984E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00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8B2B832-E607-4CA7-9FC6-D5077C35EE8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8829DC7-D6A5-473F-BF38-566FFF9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23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A143-DCD6-4606-8279-3714E524C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/>
          <a:stretch/>
        </p:blipFill>
        <p:spPr>
          <a:xfrm>
            <a:off x="0" y="0"/>
            <a:ext cx="1213899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C0EB60-F19F-494C-BA7B-766F734FE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37" y="2529148"/>
            <a:ext cx="5643313" cy="320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0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BDA2D-E3BD-4500-A4A1-D75DD054B4ED}"/>
              </a:ext>
            </a:extLst>
          </p:cNvPr>
          <p:cNvSpPr txBox="1"/>
          <p:nvPr/>
        </p:nvSpPr>
        <p:spPr>
          <a:xfrm>
            <a:off x="0" y="5103674"/>
            <a:ext cx="11829142" cy="17543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২০১১ সালের জুন মাসের ৯ তারিখ নিউইয়র্ক টাইমসে একটি সংবাদ প্রকাশিত হয়েছিল যে, সিটি ব্যাংকের লক্ষ লক্ষ গ্রাহকের ক্রেডিক কার্ডের নম্বর এবং গোপন তথ্য প্রকাশিত হয়ে গেছে। এটি করা হয়েছিল সিটি ব্যাংকের তথ্যভান্ডার হ্যাক করে।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1D682-4CC8-425B-84F4-FCE2A131C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0"/>
            <a:ext cx="9593943" cy="510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509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EB8A80-102D-452D-8C90-40916B1FA2C1}"/>
              </a:ext>
            </a:extLst>
          </p:cNvPr>
          <p:cNvSpPr txBox="1"/>
          <p:nvPr/>
        </p:nvSpPr>
        <p:spPr>
          <a:xfrm>
            <a:off x="870857" y="3077748"/>
            <a:ext cx="9681029" cy="1323439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sp3d>
            <a:bevelT w="139700" h="107950"/>
            <a:bevelB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 কিছু সাইবার অপরাধ</a:t>
            </a:r>
            <a:endParaRPr kumimoji="0" lang="en-US" sz="80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4F19C-CC3D-4E40-A9DE-F459B1049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" y="0"/>
            <a:ext cx="12155715" cy="486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8E1FDE-551F-422B-8E25-510494DE47DC}"/>
              </a:ext>
            </a:extLst>
          </p:cNvPr>
          <p:cNvSpPr txBox="1"/>
          <p:nvPr/>
        </p:nvSpPr>
        <p:spPr>
          <a:xfrm>
            <a:off x="0" y="5167086"/>
            <a:ext cx="12017829" cy="144655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স্প্যামঃ</a:t>
            </a:r>
            <a:r>
              <a:rPr lang="en-US" sz="4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স্প্যাম হচ্ছে যন্ত্র দিয়ে তৈরি করা অপ্রয়োজনীয়, উদ্দ্যেশ্যমূলক কিংবা আপত্তিকর মেইল।</a:t>
            </a: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085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E29C71-C783-4BCB-837F-BEB2E6BF732F}"/>
              </a:ext>
            </a:extLst>
          </p:cNvPr>
          <p:cNvSpPr txBox="1"/>
          <p:nvPr/>
        </p:nvSpPr>
        <p:spPr>
          <a:xfrm>
            <a:off x="-1" y="5503236"/>
            <a:ext cx="1219199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প্রতারণাঃ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ভুল পরিচয় এবং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ভুল তথ্য দিয়ে সাধারণ মানুষকে নানাভাবে প্রতারণার চেষ্টা করা হয়। যেমন- ই-মেইল পাঠিয়ে লটারিতে বিপুল অর্থ প্রাপ্তির কথা বলা হয়।</a:t>
            </a:r>
            <a:endParaRPr kumimoji="0" lang="bn-B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1AD7C-F9FD-4A11-8537-4FB93826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8" y="0"/>
            <a:ext cx="7460343" cy="537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69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85104E-159A-458B-AE9E-58A546A0D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4514"/>
            <a:ext cx="8461829" cy="488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12B1D5-0182-48A5-94D8-F6B1FB083D9F}"/>
              </a:ext>
            </a:extLst>
          </p:cNvPr>
          <p:cNvSpPr txBox="1"/>
          <p:nvPr/>
        </p:nvSpPr>
        <p:spPr>
          <a:xfrm>
            <a:off x="0" y="5167086"/>
            <a:ext cx="12017829" cy="1754326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u="sng" noProof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আপত্তিকর তথ্য প্রকাশঃ</a:t>
            </a:r>
            <a:r>
              <a:rPr lang="en-US" sz="3600" noProof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ইন্টারনেটে কোনো মানুষ সম্পর্কে ভুল, মিথ্যা কিংবা আপত্তিকর তথ্য প্রাকাশ করা হয়। শত্রুতামূলকভাবে অথবা রাজনৈতিক উদ্দেশ্যে এটা করা হয়ে থাকে। অনেক সময় পরিচয় গোপন করে একাজ করা হয়। 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4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24EEC0-E97A-48E7-A1A3-880649CF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11584" r="3569" b="11913"/>
          <a:stretch/>
        </p:blipFill>
        <p:spPr>
          <a:xfrm>
            <a:off x="134911" y="1"/>
            <a:ext cx="6820524" cy="387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2AD0C0-0145-44EB-9735-2116C3ECF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" b="7974"/>
          <a:stretch/>
        </p:blipFill>
        <p:spPr>
          <a:xfrm>
            <a:off x="7145309" y="0"/>
            <a:ext cx="4876801" cy="387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B6384-EE1A-484E-8818-586284BFB40F}"/>
              </a:ext>
            </a:extLst>
          </p:cNvPr>
          <p:cNvSpPr txBox="1"/>
          <p:nvPr/>
        </p:nvSpPr>
        <p:spPr>
          <a:xfrm>
            <a:off x="0" y="4561628"/>
            <a:ext cx="1219199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হুমকি প্রদর্শনঃ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ইন্টারনেট,</a:t>
            </a:r>
            <a:r>
              <a:rPr kumimoji="0" lang="en-US" sz="4000" i="0" u="none" strike="noStrike" kern="1200" cap="none" spc="0" normalizeH="0" noProof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ই-মেইল বা কোনো সামাজিক যোগাযোগের মাধ্যমে অনেক সময় কাউকে হুমকি দেওয়া হয়।</a:t>
            </a:r>
            <a:endParaRPr kumimoji="0" lang="bn-BD" sz="4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9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12B1D5-0182-48A5-94D8-F6B1FB083D9F}"/>
              </a:ext>
            </a:extLst>
          </p:cNvPr>
          <p:cNvSpPr txBox="1"/>
          <p:nvPr/>
        </p:nvSpPr>
        <p:spPr>
          <a:xfrm>
            <a:off x="0" y="5167086"/>
            <a:ext cx="12017829" cy="1754326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যুদ্ধঃ </a:t>
            </a:r>
            <a:r>
              <a: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দল বা গোষ্ঠী এমনকি একটি দেশ নানা কারনে অন্য একটি দল, গোষ্ঠী বা দেশের বিরুদ্ধে সাইবার যুদ্ধ ঘোষণা করতে পারে। এটি মূলত ওয়েবসাইট হ্যাকিং জন্য করা হয়।</a:t>
            </a:r>
            <a:endParaRPr kumimoji="0" lang="en-US" sz="3600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CD993-F7C4-4481-90D3-51B1934C3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" b="6338"/>
          <a:stretch/>
        </p:blipFill>
        <p:spPr>
          <a:xfrm>
            <a:off x="0" y="0"/>
            <a:ext cx="5636302" cy="362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9EA71-95EB-457D-9742-C886BDF7A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9"/>
          <a:stretch/>
        </p:blipFill>
        <p:spPr>
          <a:xfrm>
            <a:off x="5632143" y="-11553"/>
            <a:ext cx="6559857" cy="3639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53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11BC7-9CFF-42D5-9391-F9CB490EB9B2}"/>
              </a:ext>
            </a:extLst>
          </p:cNvPr>
          <p:cNvSpPr txBox="1"/>
          <p:nvPr/>
        </p:nvSpPr>
        <p:spPr>
          <a:xfrm>
            <a:off x="3412766" y="729343"/>
            <a:ext cx="5366467" cy="1323439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tile tx="0" ty="0" sx="100000" sy="100000" flip="none" algn="tl"/>
          </a:blipFill>
          <a:scene3d>
            <a:camera prst="perspectiveRelaxedModerately"/>
            <a:lightRig rig="soft" dir="t"/>
          </a:scene3d>
          <a:sp3d prstMaterial="softEdge">
            <a:bevelT w="368300" h="317500" prst="hardEdge"/>
            <a:bevelB w="260350" h="209550" prst="hardEdge"/>
          </a:sp3d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8D522-55CF-48D0-BD55-00952207C49F}"/>
              </a:ext>
            </a:extLst>
          </p:cNvPr>
          <p:cNvSpPr txBox="1"/>
          <p:nvPr/>
        </p:nvSpPr>
        <p:spPr>
          <a:xfrm>
            <a:off x="246743" y="4967515"/>
            <a:ext cx="11393713" cy="769441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অপরাধের বিরুদ্ধে প্রচারণার জন্য একটি পোষ্টার তৈরি কর।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3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6000">
              <a:schemeClr val="accent3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D4D7A-0DEF-4412-9BDF-F436EDBB5B9E}"/>
              </a:ext>
            </a:extLst>
          </p:cNvPr>
          <p:cNvSpPr txBox="1"/>
          <p:nvPr/>
        </p:nvSpPr>
        <p:spPr>
          <a:xfrm>
            <a:off x="1034620" y="2395155"/>
            <a:ext cx="10122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সাইবার অপরাধ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কী?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তারিখে রামুর বৌদ্ধবিহার পুড়িয়ে দেওয়া হয়েছিল?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4000" baseline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স্প্যাম</a:t>
            </a:r>
            <a:r>
              <a:rPr 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কী বোঝ?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সাইবার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যুদ্ধ কী?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 কয়েকটি সাইবার অপরাধের নাম বল?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C8E9C-BEB7-4746-956B-2A931791A94A}"/>
              </a:ext>
            </a:extLst>
          </p:cNvPr>
          <p:cNvSpPr txBox="1"/>
          <p:nvPr/>
        </p:nvSpPr>
        <p:spPr>
          <a:xfrm>
            <a:off x="3398252" y="219664"/>
            <a:ext cx="4134663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perspectiveRelaxedModerately"/>
            <a:lightRig rig="soft" dir="t"/>
          </a:scene3d>
          <a:sp3d prstMaterial="matte">
            <a:bevelT w="368300" h="317500" prst="coolSlant"/>
            <a:bevelB w="260350" h="209550" prst="softRound"/>
          </a:sp3d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normalizeH="0" baseline="0" noProof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8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80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5000">
              <a:schemeClr val="accent3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36B2DA-A65D-4EA1-A28F-69A7E997B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5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9AB137-D8DE-4AFE-8658-B1F5C4307D4A}"/>
              </a:ext>
            </a:extLst>
          </p:cNvPr>
          <p:cNvSpPr txBox="1"/>
          <p:nvPr/>
        </p:nvSpPr>
        <p:spPr>
          <a:xfrm>
            <a:off x="4703461" y="127294"/>
            <a:ext cx="5950025" cy="1446550"/>
          </a:xfrm>
          <a:prstGeom prst="rect">
            <a:avLst/>
          </a:prstGeom>
          <a:solidFill>
            <a:srgbClr val="00B050"/>
          </a:solidFill>
          <a:scene3d>
            <a:camera prst="perspectiveRelaxedModerately"/>
            <a:lightRig rig="soft" dir="t"/>
          </a:scene3d>
          <a:sp3d prstMaterial="matte">
            <a:bevelT w="368300" h="317500" prst="coolSlant"/>
            <a:bevelB w="260350" h="209550" prst="softRound"/>
          </a:sp3d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E252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 সবাইকে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srgbClr val="E25247">
                    <a:satMod val="175000"/>
                    <a:alpha val="40000"/>
                  </a:srgbClr>
                </a:glo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24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6792" y="2838450"/>
            <a:ext cx="6454395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</a:t>
            </a:r>
            <a:r>
              <a:rPr kumimoji="0" lang="as-I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যোগাযোগ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প্রযুক্তি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789" y="598715"/>
            <a:ext cx="5366467" cy="1323439"/>
          </a:xfrm>
          <a:prstGeom prst="rect">
            <a:avLst/>
          </a:prstGeom>
          <a:solidFill>
            <a:srgbClr val="00B0F0"/>
          </a:solidFill>
          <a:scene3d>
            <a:camera prst="perspectiveRelaxedModerately"/>
            <a:lightRig rig="soft" dir="t"/>
          </a:scene3d>
          <a:sp3d prstMaterial="softEdge">
            <a:bevelT w="368300" h="317500" prst="coolSlant"/>
            <a:bevelB w="260350" h="209550" prst="softRound"/>
          </a:sp3d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27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171" y="1105495"/>
            <a:ext cx="320040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উপস্থাপনায়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1971" y="2582406"/>
            <a:ext cx="8686800" cy="317009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4000" b="1" i="0" u="none" strike="noStrike" kern="1200" cap="all" spc="0" normalizeH="0" baseline="0" noProof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মজনু</a:t>
            </a:r>
            <a:r>
              <a:rPr kumimoji="0" lang="en-US" sz="4000" b="1" i="0" u="none" strike="noStrike" kern="1200" cap="all" spc="0" normalizeH="0" baseline="0" noProof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মিয়া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2C2C2C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আইসিটি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ভোড়া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কালিকাবাড়ী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হাতেম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মাধ্যমিক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2C2C2C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বেতাগী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বরগুনা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2C2C2C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E-mail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moznu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195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@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gmail.com</a:t>
            </a:r>
          </a:p>
        </p:txBody>
      </p:sp>
    </p:spTree>
    <p:extLst>
      <p:ext uri="{BB962C8B-B14F-4D97-AF65-F5344CB8AC3E}">
        <p14:creationId xmlns:p14="http://schemas.microsoft.com/office/powerpoint/2010/main" val="2531262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>
            <a:extLst>
              <a:ext uri="{FF2B5EF4-FFF2-40B4-BE49-F238E27FC236}">
                <a16:creationId xmlns:a16="http://schemas.microsoft.com/office/drawing/2014/main" id="{88A953E5-82DE-462D-92A0-220CC19D5921}"/>
              </a:ext>
            </a:extLst>
          </p:cNvPr>
          <p:cNvSpPr txBox="1"/>
          <p:nvPr/>
        </p:nvSpPr>
        <p:spPr>
          <a:xfrm>
            <a:off x="5232398" y="5720252"/>
            <a:ext cx="5842002" cy="76944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চিত্রগুলো দ্বারা তোমরা কী বোঝ?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C179C-E97A-444A-B4F1-58548206A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" y="0"/>
            <a:ext cx="4111360" cy="273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5644CA-0F45-40F9-B979-260BD21FA2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6138" r="4152" b="12804"/>
          <a:stretch/>
        </p:blipFill>
        <p:spPr>
          <a:xfrm>
            <a:off x="4250655" y="18143"/>
            <a:ext cx="7937564" cy="5439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2C363-53D4-4346-9EBD-04E26DAD6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" y="2786373"/>
            <a:ext cx="4114800" cy="370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4554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985" y="2459504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তৃতীয়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– ১9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412A2-CC66-4FAB-93DF-F7EDA12C4B91}"/>
              </a:ext>
            </a:extLst>
          </p:cNvPr>
          <p:cNvSpPr txBox="1"/>
          <p:nvPr/>
        </p:nvSpPr>
        <p:spPr>
          <a:xfrm>
            <a:off x="391886" y="5037176"/>
            <a:ext cx="11379199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 ও যোগাযোগ প্রযুক্তির নিরাপদ ও নৈতিক ব্যবহার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DEB13-CB00-4CD2-8B17-24919227CF64}"/>
              </a:ext>
            </a:extLst>
          </p:cNvPr>
          <p:cNvSpPr txBox="1"/>
          <p:nvPr/>
        </p:nvSpPr>
        <p:spPr>
          <a:xfrm>
            <a:off x="3530120" y="1013608"/>
            <a:ext cx="4757537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অপরাধ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73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00B050"/>
            </a:gs>
            <a:gs pos="100000">
              <a:srgbClr val="7030A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-60000">
            <a:off x="4726460" y="703990"/>
            <a:ext cx="237744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430" y="2244060"/>
            <a:ext cx="100874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াইবার অপ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কী বলতে প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রব।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 যাওয়া ক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অপরাধ সম্পর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 করতে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 কি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পরাধ বি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47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BDA2D-E3BD-4500-A4A1-D75DD054B4ED}"/>
              </a:ext>
            </a:extLst>
          </p:cNvPr>
          <p:cNvSpPr txBox="1"/>
          <p:nvPr/>
        </p:nvSpPr>
        <p:spPr>
          <a:xfrm>
            <a:off x="0" y="4673600"/>
            <a:ext cx="11829142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ইন্টারনেট বা অনলাইনের</a:t>
            </a:r>
            <a:r>
              <a:rPr kumimoji="0" lang="en-US" sz="4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মাধ্যমে যে অপরাধ করা হয় তাকে সাইবার অপরাধ হিসেবে অভিহিত করা যায়।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528F5-280D-4E30-B210-0A0C5C20F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43" y="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F95563-7AE0-499C-AD03-30590BD1F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86" y="14513"/>
            <a:ext cx="6136505" cy="439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327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BDA2D-E3BD-4500-A4A1-D75DD054B4ED}"/>
              </a:ext>
            </a:extLst>
          </p:cNvPr>
          <p:cNvSpPr txBox="1"/>
          <p:nvPr/>
        </p:nvSpPr>
        <p:spPr>
          <a:xfrm>
            <a:off x="0" y="4034972"/>
            <a:ext cx="11829142" cy="23083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একটি ভূয়া খবর ছড়িয়ে পড়লে ২০১২ সালের ৩০ সেপ্টেম্বর রাতে চট্টগ্রামের রামুতে অসংখ্য বৌদ্ধবিহার পুড়িয়ে দেয়ার মত অত্যন্ত দুঃখজনক ঘটনা ঘটেছিল।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7E6C2-5494-45D9-B28E-6A136EE78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3"/>
            <a:ext cx="6096000" cy="343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A836D6-A7C3-4ED8-85F0-26C878075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152"/>
            <a:ext cx="6089119" cy="341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013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BDA2D-E3BD-4500-A4A1-D75DD054B4ED}"/>
              </a:ext>
            </a:extLst>
          </p:cNvPr>
          <p:cNvSpPr txBox="1"/>
          <p:nvPr/>
        </p:nvSpPr>
        <p:spPr>
          <a:xfrm>
            <a:off x="0" y="5103674"/>
            <a:ext cx="11829142" cy="17543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থেকে বোমা বানানো শিখে ২০১৩ সালের ১৫ এপ্রিল মার্কিন যুক্তরাষ্ট্রের বস্টন শহরে ম্যারাথন দৌড়ের শেষে একটি বোমার বিস্ফোরণ ঘটানো হয়েছিল যাতে ৩ জন নিহত এবং দুই শতাধিক মানুষ আহত হয়েছিল।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1436F-E362-44B2-B072-6C8247702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0"/>
            <a:ext cx="7460343" cy="495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93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11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6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7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8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9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415</Words>
  <Application>Microsoft Office PowerPoint</Application>
  <PresentationFormat>Widescreen</PresentationFormat>
  <Paragraphs>40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Corbel</vt:lpstr>
      <vt:lpstr>Garamond</vt:lpstr>
      <vt:lpstr>Gill Sans MT</vt:lpstr>
      <vt:lpstr>Impact</vt:lpstr>
      <vt:lpstr>NikoshBAN</vt:lpstr>
      <vt:lpstr>Wingdings</vt:lpstr>
      <vt:lpstr>Office Theme</vt:lpstr>
      <vt:lpstr>1_Savon</vt:lpstr>
      <vt:lpstr>Badge</vt:lpstr>
      <vt:lpstr>1_Office Theme</vt:lpstr>
      <vt:lpstr>Banded</vt:lpstr>
      <vt:lpstr>Savon</vt:lpstr>
      <vt:lpstr>Gallery</vt:lpstr>
      <vt:lpstr>Celestial</vt:lpstr>
      <vt:lpstr>Depth</vt:lpstr>
      <vt:lpstr>2_Savon</vt:lpstr>
      <vt:lpstr>1_Celestial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MOZNU</dc:creator>
  <cp:lastModifiedBy>MOZNU</cp:lastModifiedBy>
  <cp:revision>30</cp:revision>
  <dcterms:created xsi:type="dcterms:W3CDTF">2020-04-22T06:57:37Z</dcterms:created>
  <dcterms:modified xsi:type="dcterms:W3CDTF">2020-04-22T15:21:45Z</dcterms:modified>
</cp:coreProperties>
</file>