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0" r:id="rId2"/>
    <p:sldId id="271" r:id="rId3"/>
    <p:sldId id="272" r:id="rId4"/>
    <p:sldId id="273" r:id="rId5"/>
    <p:sldId id="275" r:id="rId6"/>
    <p:sldId id="274" r:id="rId7"/>
    <p:sldId id="280" r:id="rId8"/>
    <p:sldId id="281" r:id="rId9"/>
    <p:sldId id="282" r:id="rId10"/>
    <p:sldId id="283" r:id="rId11"/>
    <p:sldId id="284" r:id="rId12"/>
    <p:sldId id="285" r:id="rId13"/>
    <p:sldId id="279" r:id="rId14"/>
    <p:sldId id="278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4C8"/>
    <a:srgbClr val="FAA387"/>
    <a:srgbClr val="199C1C"/>
    <a:srgbClr val="F3080F"/>
    <a:srgbClr val="FABA01"/>
    <a:srgbClr val="89582F"/>
    <a:srgbClr val="C3A85D"/>
    <a:srgbClr val="88572F"/>
    <a:srgbClr val="C4A95C"/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70" y="6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395B2-7754-485F-A460-FE0805C244C7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ABFB1-79FD-4E95-9686-22A6F51A3D6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66E477-F7D5-4914-A4C1-D771A0A8CE5B}" type="parTrans" cxnId="{F6F72D84-488A-495B-A15B-5EFDC1A49F18}">
      <dgm:prSet/>
      <dgm:spPr/>
      <dgm:t>
        <a:bodyPr/>
        <a:lstStyle/>
        <a:p>
          <a:endParaRPr lang="en-US"/>
        </a:p>
      </dgm:t>
    </dgm:pt>
    <dgm:pt modelId="{FF710B39-375B-4176-BFE1-E29C7F23918B}" type="sibTrans" cxnId="{F6F72D84-488A-495B-A15B-5EFDC1A49F18}">
      <dgm:prSet/>
      <dgm:spPr/>
      <dgm:t>
        <a:bodyPr/>
        <a:lstStyle/>
        <a:p>
          <a:endParaRPr lang="en-US"/>
        </a:p>
      </dgm:t>
    </dgm:pt>
    <dgm:pt modelId="{539A1A43-40E6-48F5-B90E-877DD2D895C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মুনাফা</a:t>
          </a:r>
          <a:endParaRPr lang="en-US" dirty="0">
            <a:solidFill>
              <a:schemeClr val="bg1"/>
            </a:solidFill>
          </a:endParaRPr>
        </a:p>
      </dgm:t>
    </dgm:pt>
    <dgm:pt modelId="{4562B3E8-386F-40BE-952C-E8D3F355475F}" type="parTrans" cxnId="{DF3C4BD4-ABD1-41B1-9C24-B536C8A6A8F7}">
      <dgm:prSet/>
      <dgm:spPr/>
      <dgm:t>
        <a:bodyPr/>
        <a:lstStyle/>
        <a:p>
          <a:endParaRPr lang="en-US"/>
        </a:p>
      </dgm:t>
    </dgm:pt>
    <dgm:pt modelId="{15B6348C-C65D-4028-AE87-B070C0DC6217}" type="sibTrans" cxnId="{DF3C4BD4-ABD1-41B1-9C24-B536C8A6A8F7}">
      <dgm:prSet/>
      <dgm:spPr/>
      <dgm:t>
        <a:bodyPr/>
        <a:lstStyle/>
        <a:p>
          <a:endParaRPr lang="en-US"/>
        </a:p>
      </dgm:t>
    </dgm:pt>
    <dgm:pt modelId="{4B2319DE-5770-49DF-9047-2E10FD81285E}" type="pres">
      <dgm:prSet presAssocID="{FAD395B2-7754-485F-A460-FE0805C244C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C4DAF71-1AF3-42B2-8951-705374F7A71A}" type="pres">
      <dgm:prSet presAssocID="{539A1A43-40E6-48F5-B90E-877DD2D895CA}" presName="Accent2" presStyleCnt="0"/>
      <dgm:spPr/>
    </dgm:pt>
    <dgm:pt modelId="{23FC5763-8B8E-4095-A173-CAFFF11C1776}" type="pres">
      <dgm:prSet presAssocID="{539A1A43-40E6-48F5-B90E-877DD2D895CA}" presName="Accent" presStyleLbl="node1" presStyleIdx="0" presStyleCnt="2"/>
      <dgm:spPr/>
    </dgm:pt>
    <dgm:pt modelId="{C7E957CB-E2E4-4D35-9ECE-837E6D8FC666}" type="pres">
      <dgm:prSet presAssocID="{539A1A43-40E6-48F5-B90E-877DD2D895CA}" presName="ParentBackground2" presStyleCnt="0"/>
      <dgm:spPr/>
    </dgm:pt>
    <dgm:pt modelId="{F402E131-96E3-46FC-81AD-4DAAC7DAAEA5}" type="pres">
      <dgm:prSet presAssocID="{539A1A43-40E6-48F5-B90E-877DD2D895CA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E39B42DB-AF3F-4C2C-B3E4-D40166604E22}" type="pres">
      <dgm:prSet presAssocID="{539A1A43-40E6-48F5-B90E-877DD2D895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3D340-B40C-471E-9044-2E6614CB4055}" type="pres">
      <dgm:prSet presAssocID="{DC6ABFB1-79FD-4E95-9686-22A6F51A3D64}" presName="Accent1" presStyleCnt="0"/>
      <dgm:spPr/>
    </dgm:pt>
    <dgm:pt modelId="{70EA48B2-B02D-48B7-9078-8ED5A03D7106}" type="pres">
      <dgm:prSet presAssocID="{DC6ABFB1-79FD-4E95-9686-22A6F51A3D64}" presName="Accent" presStyleLbl="node1" presStyleIdx="1" presStyleCnt="2"/>
      <dgm:spPr/>
    </dgm:pt>
    <dgm:pt modelId="{F6CBCF59-E2CC-4EA8-BCEB-0846B19ACC7E}" type="pres">
      <dgm:prSet presAssocID="{DC6ABFB1-79FD-4E95-9686-22A6F51A3D64}" presName="ParentBackground1" presStyleCnt="0"/>
      <dgm:spPr/>
    </dgm:pt>
    <dgm:pt modelId="{5AFBF93C-34D3-4EF1-B36F-844928D3C284}" type="pres">
      <dgm:prSet presAssocID="{DC6ABFB1-79FD-4E95-9686-22A6F51A3D64}" presName="ParentBackground" presStyleLbl="fgAcc1" presStyleIdx="1" presStyleCnt="2" custScaleX="102467" custScaleY="101995"/>
      <dgm:spPr/>
      <dgm:t>
        <a:bodyPr/>
        <a:lstStyle/>
        <a:p>
          <a:endParaRPr lang="en-US"/>
        </a:p>
      </dgm:t>
    </dgm:pt>
    <dgm:pt modelId="{D5050BBB-5AE9-4830-8773-2A25BA9DCC71}" type="pres">
      <dgm:prSet presAssocID="{DC6ABFB1-79FD-4E95-9686-22A6F51A3D6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B6D1F-634C-4347-9D01-F7C10BC93F27}" type="presOf" srcId="{539A1A43-40E6-48F5-B90E-877DD2D895CA}" destId="{F402E131-96E3-46FC-81AD-4DAAC7DAAEA5}" srcOrd="0" destOrd="0" presId="urn:microsoft.com/office/officeart/2011/layout/CircleProcess"/>
    <dgm:cxn modelId="{6800CCDB-6F70-4949-8D55-01E703AC5BBE}" type="presOf" srcId="{FAD395B2-7754-485F-A460-FE0805C244C7}" destId="{4B2319DE-5770-49DF-9047-2E10FD81285E}" srcOrd="0" destOrd="0" presId="urn:microsoft.com/office/officeart/2011/layout/CircleProcess"/>
    <dgm:cxn modelId="{F6F72D84-488A-495B-A15B-5EFDC1A49F18}" srcId="{FAD395B2-7754-485F-A460-FE0805C244C7}" destId="{DC6ABFB1-79FD-4E95-9686-22A6F51A3D64}" srcOrd="0" destOrd="0" parTransId="{C966E477-F7D5-4914-A4C1-D771A0A8CE5B}" sibTransId="{FF710B39-375B-4176-BFE1-E29C7F23918B}"/>
    <dgm:cxn modelId="{3D83C301-41B3-4C00-BDE2-0702A420616F}" type="presOf" srcId="{DC6ABFB1-79FD-4E95-9686-22A6F51A3D64}" destId="{D5050BBB-5AE9-4830-8773-2A25BA9DCC71}" srcOrd="1" destOrd="0" presId="urn:microsoft.com/office/officeart/2011/layout/CircleProcess"/>
    <dgm:cxn modelId="{DF7354B2-F772-4124-A359-EC2EA622288C}" type="presOf" srcId="{DC6ABFB1-79FD-4E95-9686-22A6F51A3D64}" destId="{5AFBF93C-34D3-4EF1-B36F-844928D3C284}" srcOrd="0" destOrd="0" presId="urn:microsoft.com/office/officeart/2011/layout/CircleProcess"/>
    <dgm:cxn modelId="{FF252420-8017-4E27-A25E-2DB63DD37FFE}" type="presOf" srcId="{539A1A43-40E6-48F5-B90E-877DD2D895CA}" destId="{E39B42DB-AF3F-4C2C-B3E4-D40166604E22}" srcOrd="1" destOrd="0" presId="urn:microsoft.com/office/officeart/2011/layout/CircleProcess"/>
    <dgm:cxn modelId="{DF3C4BD4-ABD1-41B1-9C24-B536C8A6A8F7}" srcId="{FAD395B2-7754-485F-A460-FE0805C244C7}" destId="{539A1A43-40E6-48F5-B90E-877DD2D895CA}" srcOrd="1" destOrd="0" parTransId="{4562B3E8-386F-40BE-952C-E8D3F355475F}" sibTransId="{15B6348C-C65D-4028-AE87-B070C0DC6217}"/>
    <dgm:cxn modelId="{CA3662F9-614E-42F8-8075-0F8DEAE99F94}" type="presParOf" srcId="{4B2319DE-5770-49DF-9047-2E10FD81285E}" destId="{FC4DAF71-1AF3-42B2-8951-705374F7A71A}" srcOrd="0" destOrd="0" presId="urn:microsoft.com/office/officeart/2011/layout/CircleProcess"/>
    <dgm:cxn modelId="{50533FF1-CDF3-4E4D-93E6-9DC476809E76}" type="presParOf" srcId="{FC4DAF71-1AF3-42B2-8951-705374F7A71A}" destId="{23FC5763-8B8E-4095-A173-CAFFF11C1776}" srcOrd="0" destOrd="0" presId="urn:microsoft.com/office/officeart/2011/layout/CircleProcess"/>
    <dgm:cxn modelId="{E5C35979-4182-41EA-82D2-BAD41AD04941}" type="presParOf" srcId="{4B2319DE-5770-49DF-9047-2E10FD81285E}" destId="{C7E957CB-E2E4-4D35-9ECE-837E6D8FC666}" srcOrd="1" destOrd="0" presId="urn:microsoft.com/office/officeart/2011/layout/CircleProcess"/>
    <dgm:cxn modelId="{CC0F19A2-D85C-4824-B60C-56D00A35B311}" type="presParOf" srcId="{C7E957CB-E2E4-4D35-9ECE-837E6D8FC666}" destId="{F402E131-96E3-46FC-81AD-4DAAC7DAAEA5}" srcOrd="0" destOrd="0" presId="urn:microsoft.com/office/officeart/2011/layout/CircleProcess"/>
    <dgm:cxn modelId="{D50A5797-6DBB-4D1F-B081-510E11FFCBDE}" type="presParOf" srcId="{4B2319DE-5770-49DF-9047-2E10FD81285E}" destId="{E39B42DB-AF3F-4C2C-B3E4-D40166604E22}" srcOrd="2" destOrd="0" presId="urn:microsoft.com/office/officeart/2011/layout/CircleProcess"/>
    <dgm:cxn modelId="{817A6650-CED0-4F00-8EEA-6BEFD8AEEBB1}" type="presParOf" srcId="{4B2319DE-5770-49DF-9047-2E10FD81285E}" destId="{4D93D340-B40C-471E-9044-2E6614CB4055}" srcOrd="3" destOrd="0" presId="urn:microsoft.com/office/officeart/2011/layout/CircleProcess"/>
    <dgm:cxn modelId="{D0ED3CD4-97E2-4D59-8966-343094C7D4D6}" type="presParOf" srcId="{4D93D340-B40C-471E-9044-2E6614CB4055}" destId="{70EA48B2-B02D-48B7-9078-8ED5A03D7106}" srcOrd="0" destOrd="0" presId="urn:microsoft.com/office/officeart/2011/layout/CircleProcess"/>
    <dgm:cxn modelId="{56883FE5-7FC1-4B73-89CB-1270B131568B}" type="presParOf" srcId="{4B2319DE-5770-49DF-9047-2E10FD81285E}" destId="{F6CBCF59-E2CC-4EA8-BCEB-0846B19ACC7E}" srcOrd="4" destOrd="0" presId="urn:microsoft.com/office/officeart/2011/layout/CircleProcess"/>
    <dgm:cxn modelId="{4A1FB0A8-9AE1-4146-A47B-1640D3AC873B}" type="presParOf" srcId="{F6CBCF59-E2CC-4EA8-BCEB-0846B19ACC7E}" destId="{5AFBF93C-34D3-4EF1-B36F-844928D3C284}" srcOrd="0" destOrd="0" presId="urn:microsoft.com/office/officeart/2011/layout/CircleProcess"/>
    <dgm:cxn modelId="{C789C706-29D2-4197-BEB5-72676A218201}" type="presParOf" srcId="{4B2319DE-5770-49DF-9047-2E10FD81285E}" destId="{D5050BBB-5AE9-4830-8773-2A25BA9DCC71}" srcOrd="5" destOrd="0" presId="urn:microsoft.com/office/officeart/2011/layout/CircleProcess"/>
  </dgm:cxnLst>
  <dgm:bg>
    <a:solidFill>
      <a:schemeClr val="accent3">
        <a:lumMod val="20000"/>
        <a:lumOff val="80000"/>
      </a:schemeClr>
    </a:solidFill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08D9-3199-444D-AF4F-998C4535289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7070B-4478-4E84-B507-20FC17DF174E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……।</a:t>
          </a:r>
          <a:endParaRPr lang="en-US" dirty="0"/>
        </a:p>
      </dgm:t>
    </dgm:pt>
    <dgm:pt modelId="{A2F1FE42-8680-4A8C-A061-899CD132A0CA}" type="parTrans" cxnId="{5D6E5482-32E4-4F0D-9267-609CBCE503F0}">
      <dgm:prSet/>
      <dgm:spPr/>
      <dgm:t>
        <a:bodyPr/>
        <a:lstStyle/>
        <a:p>
          <a:endParaRPr lang="en-US"/>
        </a:p>
      </dgm:t>
    </dgm:pt>
    <dgm:pt modelId="{D87A06DD-56E9-496B-BB9C-C5CD406B6B45}" type="sibTrans" cxnId="{5D6E5482-32E4-4F0D-9267-609CBCE503F0}">
      <dgm:prSet/>
      <dgm:spPr/>
      <dgm:t>
        <a:bodyPr/>
        <a:lstStyle/>
        <a:p>
          <a:endParaRPr lang="en-US"/>
        </a:p>
      </dgm:t>
    </dgm:pt>
    <dgm:pt modelId="{77D5E624-4C36-41C6-B86F-7821A05C7743}">
      <dgm:prSet phldrT="[Text]" custT="1"/>
      <dgm:spPr/>
      <dgm:t>
        <a:bodyPr/>
        <a:lstStyle/>
        <a:p>
          <a:pPr algn="l"/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মুনাফার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/>
        </a:p>
      </dgm:t>
    </dgm:pt>
    <dgm:pt modelId="{6C48FC77-0A07-4E27-B342-66CDAF518FC1}" type="parTrans" cxnId="{B5A73153-9287-467B-93E7-A6893B3178FB}">
      <dgm:prSet/>
      <dgm:spPr/>
      <dgm:t>
        <a:bodyPr/>
        <a:lstStyle/>
        <a:p>
          <a:endParaRPr lang="en-US"/>
        </a:p>
      </dgm:t>
    </dgm:pt>
    <dgm:pt modelId="{5E266C53-B21F-4637-AED2-1C1C49E2090F}" type="sibTrans" cxnId="{B5A73153-9287-467B-93E7-A6893B3178FB}">
      <dgm:prSet/>
      <dgm:spPr/>
      <dgm:t>
        <a:bodyPr/>
        <a:lstStyle/>
        <a:p>
          <a:endParaRPr lang="en-US"/>
        </a:p>
      </dgm:t>
    </dgm:pt>
    <dgm:pt modelId="{6AD4F31D-A9BC-442E-B709-4492225C6A51}">
      <dgm:prSet phldrT="[Text]" custT="1"/>
      <dgm:spPr/>
      <dgm:t>
        <a:bodyPr/>
        <a:lstStyle/>
        <a:p>
          <a:pPr algn="l"/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মুনাফা-আসল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dirty="0"/>
        </a:p>
      </dgm:t>
    </dgm:pt>
    <dgm:pt modelId="{66298576-01A2-4463-B7DF-F6C0D7ECCEC7}" type="parTrans" cxnId="{781A285D-E7A1-4CCC-ABE2-2DB528C57C75}">
      <dgm:prSet/>
      <dgm:spPr/>
      <dgm:t>
        <a:bodyPr/>
        <a:lstStyle/>
        <a:p>
          <a:endParaRPr lang="en-US"/>
        </a:p>
      </dgm:t>
    </dgm:pt>
    <dgm:pt modelId="{67166BF2-F023-41EA-B1CB-C6BE3EEBEB76}" type="sibTrans" cxnId="{781A285D-E7A1-4CCC-ABE2-2DB528C57C75}">
      <dgm:prSet/>
      <dgm:spPr/>
      <dgm:t>
        <a:bodyPr/>
        <a:lstStyle/>
        <a:p>
          <a:endParaRPr lang="en-US"/>
        </a:p>
      </dgm:t>
    </dgm:pt>
    <dgm:pt modelId="{8BDEACF3-F3E7-4AA3-B916-8EE585119482}">
      <dgm:prSet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/>
        </a:p>
      </dgm:t>
    </dgm:pt>
    <dgm:pt modelId="{552BF070-3444-423F-8E0B-C6D9EA8E4C11}" type="parTrans" cxnId="{124C6723-FB19-4262-9C69-EBC4E0C79000}">
      <dgm:prSet/>
      <dgm:spPr/>
      <dgm:t>
        <a:bodyPr/>
        <a:lstStyle/>
        <a:p>
          <a:endParaRPr lang="en-US"/>
        </a:p>
      </dgm:t>
    </dgm:pt>
    <dgm:pt modelId="{4FEC27A1-3D49-47DB-9555-97F6F6D8B327}" type="sibTrans" cxnId="{124C6723-FB19-4262-9C69-EBC4E0C79000}">
      <dgm:prSet/>
      <dgm:spPr/>
      <dgm:t>
        <a:bodyPr/>
        <a:lstStyle/>
        <a:p>
          <a:endParaRPr lang="en-US"/>
        </a:p>
      </dgm:t>
    </dgm:pt>
    <dgm:pt modelId="{E344DBF0-DFE3-428D-A26B-56CF67CAD997}" type="pres">
      <dgm:prSet presAssocID="{E27508D9-3199-444D-AF4F-998C4535289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0E7154-E8D7-449A-90BA-4E1A9899E5A0}" type="pres">
      <dgm:prSet presAssocID="{80E7070B-4478-4E84-B507-20FC17DF174E}" presName="root" presStyleCnt="0">
        <dgm:presLayoutVars>
          <dgm:chMax/>
          <dgm:chPref val="4"/>
        </dgm:presLayoutVars>
      </dgm:prSet>
      <dgm:spPr/>
    </dgm:pt>
    <dgm:pt modelId="{20976680-BEEE-4346-AA66-F4FF5FBCF080}" type="pres">
      <dgm:prSet presAssocID="{80E7070B-4478-4E84-B507-20FC17DF174E}" presName="rootComposite" presStyleCnt="0">
        <dgm:presLayoutVars/>
      </dgm:prSet>
      <dgm:spPr/>
    </dgm:pt>
    <dgm:pt modelId="{FD1A2D2F-A135-445B-BBF9-18D19FD8161F}" type="pres">
      <dgm:prSet presAssocID="{80E7070B-4478-4E84-B507-20FC17DF174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8FB8911-3859-4C94-B218-4645ABE92450}" type="pres">
      <dgm:prSet presAssocID="{80E7070B-4478-4E84-B507-20FC17DF174E}" presName="childShape" presStyleCnt="0">
        <dgm:presLayoutVars>
          <dgm:chMax val="0"/>
          <dgm:chPref val="0"/>
        </dgm:presLayoutVars>
      </dgm:prSet>
      <dgm:spPr/>
    </dgm:pt>
    <dgm:pt modelId="{527BC066-CC70-4608-BD41-0522D44C09F3}" type="pres">
      <dgm:prSet presAssocID="{77D5E624-4C36-41C6-B86F-7821A05C7743}" presName="childComposite" presStyleCnt="0">
        <dgm:presLayoutVars>
          <dgm:chMax val="0"/>
          <dgm:chPref val="0"/>
        </dgm:presLayoutVars>
      </dgm:prSet>
      <dgm:spPr/>
    </dgm:pt>
    <dgm:pt modelId="{4A5336A8-CB6A-4488-BDF7-DD35807B0957}" type="pres">
      <dgm:prSet presAssocID="{77D5E624-4C36-41C6-B86F-7821A05C7743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8E075B8-C0FF-4B19-BD1D-EA1E0FDED966}" type="pres">
      <dgm:prSet presAssocID="{77D5E624-4C36-41C6-B86F-7821A05C774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E13FE-EA74-4C7F-969B-4A02F573802E}" type="pres">
      <dgm:prSet presAssocID="{6AD4F31D-A9BC-442E-B709-4492225C6A51}" presName="childComposite" presStyleCnt="0">
        <dgm:presLayoutVars>
          <dgm:chMax val="0"/>
          <dgm:chPref val="0"/>
        </dgm:presLayoutVars>
      </dgm:prSet>
      <dgm:spPr/>
    </dgm:pt>
    <dgm:pt modelId="{011C4BC3-E2FC-4EB8-9B79-6197FF5FCE60}" type="pres">
      <dgm:prSet presAssocID="{6AD4F31D-A9BC-442E-B709-4492225C6A51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EACF0FD-6EE0-4C41-B8C6-EE333FE346AB}" type="pres">
      <dgm:prSet presAssocID="{6AD4F31D-A9BC-442E-B709-4492225C6A51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6DFC-64E9-4659-8DB3-9C75D3614C03}" type="pres">
      <dgm:prSet presAssocID="{8BDEACF3-F3E7-4AA3-B916-8EE585119482}" presName="childComposite" presStyleCnt="0">
        <dgm:presLayoutVars>
          <dgm:chMax val="0"/>
          <dgm:chPref val="0"/>
        </dgm:presLayoutVars>
      </dgm:prSet>
      <dgm:spPr/>
    </dgm:pt>
    <dgm:pt modelId="{084F13E0-98D1-42F5-9957-1E1C786F0B67}" type="pres">
      <dgm:prSet presAssocID="{8BDEACF3-F3E7-4AA3-B916-8EE585119482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C05B824-EF49-4FE7-918B-09537F2204C0}" type="pres">
      <dgm:prSet presAssocID="{8BDEACF3-F3E7-4AA3-B916-8EE58511948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F8176-135C-4751-A6F4-517C055E4C21}" type="presOf" srcId="{77D5E624-4C36-41C6-B86F-7821A05C7743}" destId="{68E075B8-C0FF-4B19-BD1D-EA1E0FDED966}" srcOrd="0" destOrd="0" presId="urn:microsoft.com/office/officeart/2008/layout/PictureAccentList"/>
    <dgm:cxn modelId="{B5A73153-9287-467B-93E7-A6893B3178FB}" srcId="{80E7070B-4478-4E84-B507-20FC17DF174E}" destId="{77D5E624-4C36-41C6-B86F-7821A05C7743}" srcOrd="0" destOrd="0" parTransId="{6C48FC77-0A07-4E27-B342-66CDAF518FC1}" sibTransId="{5E266C53-B21F-4637-AED2-1C1C49E2090F}"/>
    <dgm:cxn modelId="{EA267D15-2BE6-4D3B-AA36-042EFC8C9CA6}" type="presOf" srcId="{6AD4F31D-A9BC-442E-B709-4492225C6A51}" destId="{7EACF0FD-6EE0-4C41-B8C6-EE333FE346AB}" srcOrd="0" destOrd="0" presId="urn:microsoft.com/office/officeart/2008/layout/PictureAccentList"/>
    <dgm:cxn modelId="{124C6723-FB19-4262-9C69-EBC4E0C79000}" srcId="{80E7070B-4478-4E84-B507-20FC17DF174E}" destId="{8BDEACF3-F3E7-4AA3-B916-8EE585119482}" srcOrd="2" destOrd="0" parTransId="{552BF070-3444-423F-8E0B-C6D9EA8E4C11}" sibTransId="{4FEC27A1-3D49-47DB-9555-97F6F6D8B327}"/>
    <dgm:cxn modelId="{781A285D-E7A1-4CCC-ABE2-2DB528C57C75}" srcId="{80E7070B-4478-4E84-B507-20FC17DF174E}" destId="{6AD4F31D-A9BC-442E-B709-4492225C6A51}" srcOrd="1" destOrd="0" parTransId="{66298576-01A2-4463-B7DF-F6C0D7ECCEC7}" sibTransId="{67166BF2-F023-41EA-B1CB-C6BE3EEBEB76}"/>
    <dgm:cxn modelId="{FA3BE5E6-1269-49BF-8D89-7120E32CB22C}" type="presOf" srcId="{8BDEACF3-F3E7-4AA3-B916-8EE585119482}" destId="{9C05B824-EF49-4FE7-918B-09537F2204C0}" srcOrd="0" destOrd="0" presId="urn:microsoft.com/office/officeart/2008/layout/PictureAccentList"/>
    <dgm:cxn modelId="{CD68B6EB-8C74-4372-A4CF-A31BEDBA7932}" type="presOf" srcId="{80E7070B-4478-4E84-B507-20FC17DF174E}" destId="{FD1A2D2F-A135-445B-BBF9-18D19FD8161F}" srcOrd="0" destOrd="0" presId="urn:microsoft.com/office/officeart/2008/layout/PictureAccentList"/>
    <dgm:cxn modelId="{E7E9FCB0-1F29-47FA-A60F-5B4D75AAEC15}" type="presOf" srcId="{E27508D9-3199-444D-AF4F-998C45352899}" destId="{E344DBF0-DFE3-428D-A26B-56CF67CAD997}" srcOrd="0" destOrd="0" presId="urn:microsoft.com/office/officeart/2008/layout/PictureAccentList"/>
    <dgm:cxn modelId="{5D6E5482-32E4-4F0D-9267-609CBCE503F0}" srcId="{E27508D9-3199-444D-AF4F-998C45352899}" destId="{80E7070B-4478-4E84-B507-20FC17DF174E}" srcOrd="0" destOrd="0" parTransId="{A2F1FE42-8680-4A8C-A061-899CD132A0CA}" sibTransId="{D87A06DD-56E9-496B-BB9C-C5CD406B6B45}"/>
    <dgm:cxn modelId="{ADA480C0-A319-4061-BB17-30B64CFEC79F}" type="presParOf" srcId="{E344DBF0-DFE3-428D-A26B-56CF67CAD997}" destId="{580E7154-E8D7-449A-90BA-4E1A9899E5A0}" srcOrd="0" destOrd="0" presId="urn:microsoft.com/office/officeart/2008/layout/PictureAccentList"/>
    <dgm:cxn modelId="{0D6761C7-ACF1-4924-ADD6-064CA83AACBC}" type="presParOf" srcId="{580E7154-E8D7-449A-90BA-4E1A9899E5A0}" destId="{20976680-BEEE-4346-AA66-F4FF5FBCF080}" srcOrd="0" destOrd="0" presId="urn:microsoft.com/office/officeart/2008/layout/PictureAccentList"/>
    <dgm:cxn modelId="{3921B80C-0655-42F3-AEB1-14D044737603}" type="presParOf" srcId="{20976680-BEEE-4346-AA66-F4FF5FBCF080}" destId="{FD1A2D2F-A135-445B-BBF9-18D19FD8161F}" srcOrd="0" destOrd="0" presId="urn:microsoft.com/office/officeart/2008/layout/PictureAccentList"/>
    <dgm:cxn modelId="{9AA79471-F17A-4537-AA30-C1541F3D02BE}" type="presParOf" srcId="{580E7154-E8D7-449A-90BA-4E1A9899E5A0}" destId="{58FB8911-3859-4C94-B218-4645ABE92450}" srcOrd="1" destOrd="0" presId="urn:microsoft.com/office/officeart/2008/layout/PictureAccentList"/>
    <dgm:cxn modelId="{17391A41-BCDD-48D7-A967-2CBB26EF639C}" type="presParOf" srcId="{58FB8911-3859-4C94-B218-4645ABE92450}" destId="{527BC066-CC70-4608-BD41-0522D44C09F3}" srcOrd="0" destOrd="0" presId="urn:microsoft.com/office/officeart/2008/layout/PictureAccentList"/>
    <dgm:cxn modelId="{B5A3CC94-1D2C-47A4-A9C9-0427327BD61B}" type="presParOf" srcId="{527BC066-CC70-4608-BD41-0522D44C09F3}" destId="{4A5336A8-CB6A-4488-BDF7-DD35807B0957}" srcOrd="0" destOrd="0" presId="urn:microsoft.com/office/officeart/2008/layout/PictureAccentList"/>
    <dgm:cxn modelId="{A125A681-7005-4348-B99D-D6D5CB884D41}" type="presParOf" srcId="{527BC066-CC70-4608-BD41-0522D44C09F3}" destId="{68E075B8-C0FF-4B19-BD1D-EA1E0FDED966}" srcOrd="1" destOrd="0" presId="urn:microsoft.com/office/officeart/2008/layout/PictureAccentList"/>
    <dgm:cxn modelId="{757EB2CA-C076-4639-AD60-617D1BD1F6FD}" type="presParOf" srcId="{58FB8911-3859-4C94-B218-4645ABE92450}" destId="{C7EE13FE-EA74-4C7F-969B-4A02F573802E}" srcOrd="1" destOrd="0" presId="urn:microsoft.com/office/officeart/2008/layout/PictureAccentList"/>
    <dgm:cxn modelId="{1C917F13-2CC5-41C9-A6F4-A39BC7F6501B}" type="presParOf" srcId="{C7EE13FE-EA74-4C7F-969B-4A02F573802E}" destId="{011C4BC3-E2FC-4EB8-9B79-6197FF5FCE60}" srcOrd="0" destOrd="0" presId="urn:microsoft.com/office/officeart/2008/layout/PictureAccentList"/>
    <dgm:cxn modelId="{99512AE1-FD71-41B2-9A5C-C663329432A9}" type="presParOf" srcId="{C7EE13FE-EA74-4C7F-969B-4A02F573802E}" destId="{7EACF0FD-6EE0-4C41-B8C6-EE333FE346AB}" srcOrd="1" destOrd="0" presId="urn:microsoft.com/office/officeart/2008/layout/PictureAccentList"/>
    <dgm:cxn modelId="{BEC12B41-6551-4D52-B305-F877CA3E4658}" type="presParOf" srcId="{58FB8911-3859-4C94-B218-4645ABE92450}" destId="{EDB76DFC-64E9-4659-8DB3-9C75D3614C03}" srcOrd="2" destOrd="0" presId="urn:microsoft.com/office/officeart/2008/layout/PictureAccentList"/>
    <dgm:cxn modelId="{AB95AD1C-9839-4F49-BF20-BC05AAF0A4C5}" type="presParOf" srcId="{EDB76DFC-64E9-4659-8DB3-9C75D3614C03}" destId="{084F13E0-98D1-42F5-9957-1E1C786F0B67}" srcOrd="0" destOrd="0" presId="urn:microsoft.com/office/officeart/2008/layout/PictureAccentList"/>
    <dgm:cxn modelId="{09B9BEE1-3374-4FCA-84E0-EF935AD372A5}" type="presParOf" srcId="{EDB76DFC-64E9-4659-8DB3-9C75D3614C03}" destId="{9C05B824-EF49-4FE7-918B-09537F2204C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2A570-FFFA-41E5-917B-1F9A47BC6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A7F0A9-43A8-4451-8700-D7C1C38C139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লাভের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কোনটি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dirty="0"/>
        </a:p>
      </dgm:t>
    </dgm:pt>
    <dgm:pt modelId="{970FE540-025D-4E23-B961-BB65B0773294}" type="parTrans" cxnId="{01536124-5E25-4638-ABA8-BF6EA9F9B161}">
      <dgm:prSet/>
      <dgm:spPr/>
      <dgm:t>
        <a:bodyPr/>
        <a:lstStyle/>
        <a:p>
          <a:endParaRPr lang="en-US"/>
        </a:p>
      </dgm:t>
    </dgm:pt>
    <dgm:pt modelId="{44A37A01-8776-4987-9866-9B854AFBAE17}" type="sibTrans" cxnId="{01536124-5E25-4638-ABA8-BF6EA9F9B161}">
      <dgm:prSet/>
      <dgm:spPr/>
      <dgm:t>
        <a:bodyPr/>
        <a:lstStyle/>
        <a:p>
          <a:endParaRPr lang="en-US"/>
        </a:p>
      </dgm:t>
    </dgm:pt>
    <dgm:pt modelId="{9B44CEAA-C577-4C7C-9A7D-094350896817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বিক্রয়মূল্য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&gt;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ক্রয়মূল্য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F04E25BA-09CD-47F4-9313-BD4F6C3814B9}" type="parTrans" cxnId="{BA2381DE-85B9-4B22-B675-0C2D832F37E1}">
      <dgm:prSet/>
      <dgm:spPr/>
      <dgm:t>
        <a:bodyPr/>
        <a:lstStyle/>
        <a:p>
          <a:endParaRPr lang="en-US"/>
        </a:p>
      </dgm:t>
    </dgm:pt>
    <dgm:pt modelId="{F37EEF25-E41F-45B9-AECA-5232648A5391}" type="sibTrans" cxnId="{BA2381DE-85B9-4B22-B675-0C2D832F37E1}">
      <dgm:prSet/>
      <dgm:spPr/>
      <dgm:t>
        <a:bodyPr/>
        <a:lstStyle/>
        <a:p>
          <a:endParaRPr lang="en-US"/>
        </a:p>
      </dgm:t>
    </dgm:pt>
    <dgm:pt modelId="{F13DD5E2-26FF-4851-8980-0A98F0280F34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বিক্রয়মূল্য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&lt;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ক্রয়মূল্য</a:t>
          </a:r>
          <a:endParaRPr lang="en-US" dirty="0"/>
        </a:p>
      </dgm:t>
    </dgm:pt>
    <dgm:pt modelId="{B418DF7E-4125-46EF-823F-A2543BC3949C}" type="parTrans" cxnId="{5441FC55-EDA0-4A01-ADBB-5A69710CD003}">
      <dgm:prSet/>
      <dgm:spPr/>
      <dgm:t>
        <a:bodyPr/>
        <a:lstStyle/>
        <a:p>
          <a:endParaRPr lang="en-US"/>
        </a:p>
      </dgm:t>
    </dgm:pt>
    <dgm:pt modelId="{78DA191B-2F17-4B90-8597-87F1A6E87874}" type="sibTrans" cxnId="{5441FC55-EDA0-4A01-ADBB-5A69710CD003}">
      <dgm:prSet/>
      <dgm:spPr/>
      <dgm:t>
        <a:bodyPr/>
        <a:lstStyle/>
        <a:p>
          <a:endParaRPr lang="en-US"/>
        </a:p>
      </dgm:t>
    </dgm:pt>
    <dgm:pt modelId="{06DD9284-A320-4E5A-8781-0C41EE2285D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=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800" dirty="0"/>
        </a:p>
      </dgm:t>
    </dgm:pt>
    <dgm:pt modelId="{1E0CEC67-B4B8-4044-A041-848F1AF6D383}" type="parTrans" cxnId="{D17461BE-2FCD-4918-92A4-2DE0AC6D68D6}">
      <dgm:prSet/>
      <dgm:spPr/>
      <dgm:t>
        <a:bodyPr/>
        <a:lstStyle/>
        <a:p>
          <a:endParaRPr lang="en-US"/>
        </a:p>
      </dgm:t>
    </dgm:pt>
    <dgm:pt modelId="{3287936A-64F4-48D7-A503-29A2FF624199}" type="sibTrans" cxnId="{D17461BE-2FCD-4918-92A4-2DE0AC6D68D6}">
      <dgm:prSet/>
      <dgm:spPr/>
      <dgm:t>
        <a:bodyPr/>
        <a:lstStyle/>
        <a:p>
          <a:endParaRPr lang="en-US"/>
        </a:p>
      </dgm:t>
    </dgm:pt>
    <dgm:pt modelId="{BFE09173-E4E9-48CD-B587-1159CE8A2C5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আসল×মুনাফার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endParaRPr lang="en-US" dirty="0"/>
        </a:p>
      </dgm:t>
    </dgm:pt>
    <dgm:pt modelId="{4CCEA450-05D9-409B-8B34-89B9BBE0B4A2}" type="parTrans" cxnId="{530F1220-F916-4302-B782-D8EACD5F7953}">
      <dgm:prSet/>
      <dgm:spPr/>
      <dgm:t>
        <a:bodyPr/>
        <a:lstStyle/>
        <a:p>
          <a:endParaRPr lang="en-US"/>
        </a:p>
      </dgm:t>
    </dgm:pt>
    <dgm:pt modelId="{C8516145-9024-48C7-870F-5FDD04A2D577}" type="sibTrans" cxnId="{530F1220-F916-4302-B782-D8EACD5F7953}">
      <dgm:prSet/>
      <dgm:spPr/>
      <dgm:t>
        <a:bodyPr/>
        <a:lstStyle/>
        <a:p>
          <a:endParaRPr lang="en-US"/>
        </a:p>
      </dgm:t>
    </dgm:pt>
    <dgm:pt modelId="{D4AEC73E-6F64-4FF2-991A-DFB393AA807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আসল×মুনাফার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হার×সময়</a:t>
          </a:r>
          <a:endParaRPr lang="en-US" dirty="0"/>
        </a:p>
      </dgm:t>
    </dgm:pt>
    <dgm:pt modelId="{0B87BCDF-986F-476E-924E-FB5090A57975}" type="parTrans" cxnId="{AA508170-7B0C-4435-AA16-D7F79E3CDE7D}">
      <dgm:prSet/>
      <dgm:spPr/>
      <dgm:t>
        <a:bodyPr/>
        <a:lstStyle/>
        <a:p>
          <a:endParaRPr lang="en-US"/>
        </a:p>
      </dgm:t>
    </dgm:pt>
    <dgm:pt modelId="{8075335F-712D-4045-A60C-5AA616050BF6}" type="sibTrans" cxnId="{AA508170-7B0C-4435-AA16-D7F79E3CDE7D}">
      <dgm:prSet/>
      <dgm:spPr/>
      <dgm:t>
        <a:bodyPr/>
        <a:lstStyle/>
        <a:p>
          <a:endParaRPr lang="en-US"/>
        </a:p>
      </dgm:t>
    </dgm:pt>
    <dgm:pt modelId="{4C25D205-DED2-4375-A72D-9510E4B17CD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৮%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ক্ষতিতে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=? </a:t>
          </a:r>
          <a:endParaRPr lang="en-US" sz="2800" dirty="0"/>
        </a:p>
      </dgm:t>
    </dgm:pt>
    <dgm:pt modelId="{2D188964-83B7-45AA-9E93-AB19650F14E9}" type="parTrans" cxnId="{E4EE05D1-9F48-4B49-894A-566518B6B4D1}">
      <dgm:prSet/>
      <dgm:spPr/>
      <dgm:t>
        <a:bodyPr/>
        <a:lstStyle/>
        <a:p>
          <a:endParaRPr lang="en-US"/>
        </a:p>
      </dgm:t>
    </dgm:pt>
    <dgm:pt modelId="{887FBEFC-031E-4FF1-BDAE-D73B98D33C28}" type="sibTrans" cxnId="{E4EE05D1-9F48-4B49-894A-566518B6B4D1}">
      <dgm:prSet/>
      <dgm:spPr/>
      <dgm:t>
        <a:bodyPr/>
        <a:lstStyle/>
        <a:p>
          <a:endParaRPr lang="en-US"/>
        </a:p>
      </dgm:t>
    </dgm:pt>
    <dgm:pt modelId="{522F36B6-B1A2-403E-9D5E-7A2154E058CD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৯২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/>
        </a:p>
      </dgm:t>
    </dgm:pt>
    <dgm:pt modelId="{A8BFF72E-6C19-4CBA-9BA4-41DB8B8E7630}" type="parTrans" cxnId="{15CBC4EF-6482-4598-AF1D-1DBD3A4202D7}">
      <dgm:prSet/>
      <dgm:spPr/>
      <dgm:t>
        <a:bodyPr/>
        <a:lstStyle/>
        <a:p>
          <a:endParaRPr lang="en-US"/>
        </a:p>
      </dgm:t>
    </dgm:pt>
    <dgm:pt modelId="{2513336E-D010-4A1A-95F2-5A1055E9AD66}" type="sibTrans" cxnId="{15CBC4EF-6482-4598-AF1D-1DBD3A4202D7}">
      <dgm:prSet/>
      <dgm:spPr/>
      <dgm:t>
        <a:bodyPr/>
        <a:lstStyle/>
        <a:p>
          <a:endParaRPr lang="en-US"/>
        </a:p>
      </dgm:t>
    </dgm:pt>
    <dgm:pt modelId="{95F40DE6-19A7-4540-B26A-B50AF7C8F4EA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১০৮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।   </a:t>
          </a:r>
          <a:endParaRPr lang="en-US" dirty="0"/>
        </a:p>
      </dgm:t>
    </dgm:pt>
    <dgm:pt modelId="{ED473FC9-0E42-418D-839A-579E823D90C0}" type="parTrans" cxnId="{4C527031-87D8-432F-8AFB-8556CB3E95ED}">
      <dgm:prSet/>
      <dgm:spPr/>
      <dgm:t>
        <a:bodyPr/>
        <a:lstStyle/>
        <a:p>
          <a:endParaRPr lang="en-US"/>
        </a:p>
      </dgm:t>
    </dgm:pt>
    <dgm:pt modelId="{619BD5D3-DB8A-4370-A7D3-D6E2CC1C01E5}" type="sibTrans" cxnId="{4C527031-87D8-432F-8AFB-8556CB3E95ED}">
      <dgm:prSet/>
      <dgm:spPr/>
      <dgm:t>
        <a:bodyPr/>
        <a:lstStyle/>
        <a:p>
          <a:endParaRPr lang="en-US"/>
        </a:p>
      </dgm:t>
    </dgm:pt>
    <dgm:pt modelId="{25BEA424-95E7-413B-B7E5-7254B6B40AE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৫%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৫০০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টাকায়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৩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97D34-9481-4422-8D7C-10268B3336E8}" type="parTrans" cxnId="{0CB907AB-883B-4F4C-ACBB-333790606671}">
      <dgm:prSet/>
      <dgm:spPr/>
      <dgm:t>
        <a:bodyPr/>
        <a:lstStyle/>
        <a:p>
          <a:endParaRPr lang="en-US"/>
        </a:p>
      </dgm:t>
    </dgm:pt>
    <dgm:pt modelId="{5BD62F7D-32AA-497A-8826-4F315AE61BFD}" type="sibTrans" cxnId="{0CB907AB-883B-4F4C-ACBB-333790606671}">
      <dgm:prSet/>
      <dgm:spPr/>
      <dgm:t>
        <a:bodyPr/>
        <a:lstStyle/>
        <a:p>
          <a:endParaRPr lang="en-US"/>
        </a:p>
      </dgm:t>
    </dgm:pt>
    <dgm:pt modelId="{16EAC4E7-10DF-49E2-8EA8-69579CAEDB59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DD8AD3-B550-4F79-AEE9-856EAAA28B4E}" type="parTrans" cxnId="{5AEB294A-A23A-4C2A-9C13-8EE4BC2F1AF1}">
      <dgm:prSet/>
      <dgm:spPr/>
      <dgm:t>
        <a:bodyPr/>
        <a:lstStyle/>
        <a:p>
          <a:endParaRPr lang="en-US"/>
        </a:p>
      </dgm:t>
    </dgm:pt>
    <dgm:pt modelId="{69D8E3D0-4635-4797-ABE6-6B114C719223}" type="sibTrans" cxnId="{5AEB294A-A23A-4C2A-9C13-8EE4BC2F1AF1}">
      <dgm:prSet/>
      <dgm:spPr/>
      <dgm:t>
        <a:bodyPr/>
        <a:lstStyle/>
        <a:p>
          <a:endParaRPr lang="en-US"/>
        </a:p>
      </dgm:t>
    </dgm:pt>
    <dgm:pt modelId="{0A322002-F6BA-40AE-AEAE-2DF4FB7EF5D0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৭৫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8D4E58-3A4A-46F2-8808-2E13B28B2DA9}" type="parTrans" cxnId="{A31DCA3B-B2B7-4908-9ED3-4E87CCCF8000}">
      <dgm:prSet/>
      <dgm:spPr/>
      <dgm:t>
        <a:bodyPr/>
        <a:lstStyle/>
        <a:p>
          <a:endParaRPr lang="en-US"/>
        </a:p>
      </dgm:t>
    </dgm:pt>
    <dgm:pt modelId="{41890B9D-9F95-42A0-9944-CB5FF09ACD65}" type="sibTrans" cxnId="{A31DCA3B-B2B7-4908-9ED3-4E87CCCF8000}">
      <dgm:prSet/>
      <dgm:spPr/>
      <dgm:t>
        <a:bodyPr/>
        <a:lstStyle/>
        <a:p>
          <a:endParaRPr lang="en-US"/>
        </a:p>
      </dgm:t>
    </dgm:pt>
    <dgm:pt modelId="{C2E0AE84-009F-4DBC-B318-D4D359820336}" type="pres">
      <dgm:prSet presAssocID="{7352A570-FFFA-41E5-917B-1F9A47BC6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93C58-B9F0-4CA8-92CE-8B75E44E2D96}" type="pres">
      <dgm:prSet presAssocID="{5DA7F0A9-43A8-4451-8700-D7C1C38C139C}" presName="linNode" presStyleCnt="0"/>
      <dgm:spPr/>
    </dgm:pt>
    <dgm:pt modelId="{598CD422-4A23-4939-9CEF-9237FA1E752F}" type="pres">
      <dgm:prSet presAssocID="{5DA7F0A9-43A8-4451-8700-D7C1C38C139C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FC4BD-1AC7-4FB8-AE96-BD39125BB8E2}" type="pres">
      <dgm:prSet presAssocID="{5DA7F0A9-43A8-4451-8700-D7C1C38C139C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C41B6-8A5B-4709-A0F8-3BBD30DA92AB}" type="pres">
      <dgm:prSet presAssocID="{44A37A01-8776-4987-9866-9B854AFBAE17}" presName="spacing" presStyleCnt="0"/>
      <dgm:spPr/>
    </dgm:pt>
    <dgm:pt modelId="{356417A8-4BEB-4C7B-A753-D679F6F07811}" type="pres">
      <dgm:prSet presAssocID="{06DD9284-A320-4E5A-8781-0C41EE2285D8}" presName="linNode" presStyleCnt="0"/>
      <dgm:spPr/>
    </dgm:pt>
    <dgm:pt modelId="{FE8BEC32-AE7F-449B-BB7C-0E8A323BB265}" type="pres">
      <dgm:prSet presAssocID="{06DD9284-A320-4E5A-8781-0C41EE2285D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C5091-CFFB-4197-BBC6-37258F41D7D5}" type="pres">
      <dgm:prSet presAssocID="{06DD9284-A320-4E5A-8781-0C41EE2285D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B2CC8-CE2C-4ED1-BB73-F1220D3121FA}" type="pres">
      <dgm:prSet presAssocID="{3287936A-64F4-48D7-A503-29A2FF624199}" presName="spacing" presStyleCnt="0"/>
      <dgm:spPr/>
    </dgm:pt>
    <dgm:pt modelId="{AE9C5526-05AB-4E0A-B0B4-C60265085474}" type="pres">
      <dgm:prSet presAssocID="{25BEA424-95E7-413B-B7E5-7254B6B40AE1}" presName="linNode" presStyleCnt="0"/>
      <dgm:spPr/>
    </dgm:pt>
    <dgm:pt modelId="{622DB158-AD6B-4868-A970-B2DADB13056C}" type="pres">
      <dgm:prSet presAssocID="{25BEA424-95E7-413B-B7E5-7254B6B40AE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C64F5-C02C-414F-8E4D-7B8B9F75D0C2}" type="pres">
      <dgm:prSet presAssocID="{25BEA424-95E7-413B-B7E5-7254B6B40AE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03318-F8B8-40F3-8487-B3FDDC584242}" type="pres">
      <dgm:prSet presAssocID="{5BD62F7D-32AA-497A-8826-4F315AE61BFD}" presName="spacing" presStyleCnt="0"/>
      <dgm:spPr/>
    </dgm:pt>
    <dgm:pt modelId="{95836D64-2402-4D61-8C5C-FB4168BA51D4}" type="pres">
      <dgm:prSet presAssocID="{4C25D205-DED2-4375-A72D-9510E4B17CD4}" presName="linNode" presStyleCnt="0"/>
      <dgm:spPr/>
    </dgm:pt>
    <dgm:pt modelId="{FACE704A-D192-46C1-ACA8-2ADEE8BCF7A8}" type="pres">
      <dgm:prSet presAssocID="{4C25D205-DED2-4375-A72D-9510E4B17CD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81929-6293-4A40-88F2-F9EB4CC9EF14}" type="pres">
      <dgm:prSet presAssocID="{4C25D205-DED2-4375-A72D-9510E4B17CD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461BE-2FCD-4918-92A4-2DE0AC6D68D6}" srcId="{7352A570-FFFA-41E5-917B-1F9A47BC6860}" destId="{06DD9284-A320-4E5A-8781-0C41EE2285D8}" srcOrd="1" destOrd="0" parTransId="{1E0CEC67-B4B8-4044-A041-848F1AF6D383}" sibTransId="{3287936A-64F4-48D7-A503-29A2FF624199}"/>
    <dgm:cxn modelId="{4C527031-87D8-432F-8AFB-8556CB3E95ED}" srcId="{4C25D205-DED2-4375-A72D-9510E4B17CD4}" destId="{95F40DE6-19A7-4540-B26A-B50AF7C8F4EA}" srcOrd="1" destOrd="0" parTransId="{ED473FC9-0E42-418D-839A-579E823D90C0}" sibTransId="{619BD5D3-DB8A-4370-A7D3-D6E2CC1C01E5}"/>
    <dgm:cxn modelId="{8DDE3E04-5178-4C7C-8AE4-0D3CC244910D}" type="presOf" srcId="{06DD9284-A320-4E5A-8781-0C41EE2285D8}" destId="{FE8BEC32-AE7F-449B-BB7C-0E8A323BB265}" srcOrd="0" destOrd="0" presId="urn:microsoft.com/office/officeart/2005/8/layout/vList6"/>
    <dgm:cxn modelId="{5441FC55-EDA0-4A01-ADBB-5A69710CD003}" srcId="{5DA7F0A9-43A8-4451-8700-D7C1C38C139C}" destId="{F13DD5E2-26FF-4851-8980-0A98F0280F34}" srcOrd="1" destOrd="0" parTransId="{B418DF7E-4125-46EF-823F-A2543BC3949C}" sibTransId="{78DA191B-2F17-4B90-8597-87F1A6E87874}"/>
    <dgm:cxn modelId="{FF43D8E8-9BB6-445D-B21B-949CB41A4FD9}" type="presOf" srcId="{16EAC4E7-10DF-49E2-8EA8-69579CAEDB59}" destId="{69BC64F5-C02C-414F-8E4D-7B8B9F75D0C2}" srcOrd="0" destOrd="0" presId="urn:microsoft.com/office/officeart/2005/8/layout/vList6"/>
    <dgm:cxn modelId="{FDC14EE1-6805-4F4F-A3A1-139FFB346F01}" type="presOf" srcId="{5DA7F0A9-43A8-4451-8700-D7C1C38C139C}" destId="{598CD422-4A23-4939-9CEF-9237FA1E752F}" srcOrd="0" destOrd="0" presId="urn:microsoft.com/office/officeart/2005/8/layout/vList6"/>
    <dgm:cxn modelId="{0CB907AB-883B-4F4C-ACBB-333790606671}" srcId="{7352A570-FFFA-41E5-917B-1F9A47BC6860}" destId="{25BEA424-95E7-413B-B7E5-7254B6B40AE1}" srcOrd="2" destOrd="0" parTransId="{03D97D34-9481-4422-8D7C-10268B3336E8}" sibTransId="{5BD62F7D-32AA-497A-8826-4F315AE61BFD}"/>
    <dgm:cxn modelId="{AD0E9ADC-93B7-43E4-9661-EA1AC85BAE09}" type="presOf" srcId="{9B44CEAA-C577-4C7C-9A7D-094350896817}" destId="{7DBFC4BD-1AC7-4FB8-AE96-BD39125BB8E2}" srcOrd="0" destOrd="0" presId="urn:microsoft.com/office/officeart/2005/8/layout/vList6"/>
    <dgm:cxn modelId="{E4EE05D1-9F48-4B49-894A-566518B6B4D1}" srcId="{7352A570-FFFA-41E5-917B-1F9A47BC6860}" destId="{4C25D205-DED2-4375-A72D-9510E4B17CD4}" srcOrd="3" destOrd="0" parTransId="{2D188964-83B7-45AA-9E93-AB19650F14E9}" sibTransId="{887FBEFC-031E-4FF1-BDAE-D73B98D33C28}"/>
    <dgm:cxn modelId="{5AEB294A-A23A-4C2A-9C13-8EE4BC2F1AF1}" srcId="{25BEA424-95E7-413B-B7E5-7254B6B40AE1}" destId="{16EAC4E7-10DF-49E2-8EA8-69579CAEDB59}" srcOrd="0" destOrd="0" parTransId="{BBDD8AD3-B550-4F79-AEE9-856EAAA28B4E}" sibTransId="{69D8E3D0-4635-4797-ABE6-6B114C719223}"/>
    <dgm:cxn modelId="{3280CC6E-D236-4C9A-AB40-EF7F0D23628D}" type="presOf" srcId="{D4AEC73E-6F64-4FF2-991A-DFB393AA8075}" destId="{4F2C5091-CFFB-4197-BBC6-37258F41D7D5}" srcOrd="0" destOrd="1" presId="urn:microsoft.com/office/officeart/2005/8/layout/vList6"/>
    <dgm:cxn modelId="{37B4C717-9773-43DB-8384-FECBF24A7AD9}" type="presOf" srcId="{7352A570-FFFA-41E5-917B-1F9A47BC6860}" destId="{C2E0AE84-009F-4DBC-B318-D4D359820336}" srcOrd="0" destOrd="0" presId="urn:microsoft.com/office/officeart/2005/8/layout/vList6"/>
    <dgm:cxn modelId="{219C8256-8F4D-417E-AB53-1F96A0E819F0}" type="presOf" srcId="{522F36B6-B1A2-403E-9D5E-7A2154E058CD}" destId="{00781929-6293-4A40-88F2-F9EB4CC9EF14}" srcOrd="0" destOrd="0" presId="urn:microsoft.com/office/officeart/2005/8/layout/vList6"/>
    <dgm:cxn modelId="{A31DCA3B-B2B7-4908-9ED3-4E87CCCF8000}" srcId="{25BEA424-95E7-413B-B7E5-7254B6B40AE1}" destId="{0A322002-F6BA-40AE-AEAE-2DF4FB7EF5D0}" srcOrd="1" destOrd="0" parTransId="{368D4E58-3A4A-46F2-8808-2E13B28B2DA9}" sibTransId="{41890B9D-9F95-42A0-9944-CB5FF09ACD65}"/>
    <dgm:cxn modelId="{92FD9E89-A103-4290-980E-6A03442B000C}" type="presOf" srcId="{25BEA424-95E7-413B-B7E5-7254B6B40AE1}" destId="{622DB158-AD6B-4868-A970-B2DADB13056C}" srcOrd="0" destOrd="0" presId="urn:microsoft.com/office/officeart/2005/8/layout/vList6"/>
    <dgm:cxn modelId="{01536124-5E25-4638-ABA8-BF6EA9F9B161}" srcId="{7352A570-FFFA-41E5-917B-1F9A47BC6860}" destId="{5DA7F0A9-43A8-4451-8700-D7C1C38C139C}" srcOrd="0" destOrd="0" parTransId="{970FE540-025D-4E23-B961-BB65B0773294}" sibTransId="{44A37A01-8776-4987-9866-9B854AFBAE17}"/>
    <dgm:cxn modelId="{BA2381DE-85B9-4B22-B675-0C2D832F37E1}" srcId="{5DA7F0A9-43A8-4451-8700-D7C1C38C139C}" destId="{9B44CEAA-C577-4C7C-9A7D-094350896817}" srcOrd="0" destOrd="0" parTransId="{F04E25BA-09CD-47F4-9313-BD4F6C3814B9}" sibTransId="{F37EEF25-E41F-45B9-AECA-5232648A5391}"/>
    <dgm:cxn modelId="{4AB13A78-E68E-44DF-AB00-064FC1D99B6B}" type="presOf" srcId="{F13DD5E2-26FF-4851-8980-0A98F0280F34}" destId="{7DBFC4BD-1AC7-4FB8-AE96-BD39125BB8E2}" srcOrd="0" destOrd="1" presId="urn:microsoft.com/office/officeart/2005/8/layout/vList6"/>
    <dgm:cxn modelId="{70C0F347-3813-46AD-9012-D59757BF958B}" type="presOf" srcId="{BFE09173-E4E9-48CD-B587-1159CE8A2C5D}" destId="{4F2C5091-CFFB-4197-BBC6-37258F41D7D5}" srcOrd="0" destOrd="0" presId="urn:microsoft.com/office/officeart/2005/8/layout/vList6"/>
    <dgm:cxn modelId="{530F1220-F916-4302-B782-D8EACD5F7953}" srcId="{06DD9284-A320-4E5A-8781-0C41EE2285D8}" destId="{BFE09173-E4E9-48CD-B587-1159CE8A2C5D}" srcOrd="0" destOrd="0" parTransId="{4CCEA450-05D9-409B-8B34-89B9BBE0B4A2}" sibTransId="{C8516145-9024-48C7-870F-5FDD04A2D577}"/>
    <dgm:cxn modelId="{15CBC4EF-6482-4598-AF1D-1DBD3A4202D7}" srcId="{4C25D205-DED2-4375-A72D-9510E4B17CD4}" destId="{522F36B6-B1A2-403E-9D5E-7A2154E058CD}" srcOrd="0" destOrd="0" parTransId="{A8BFF72E-6C19-4CBA-9BA4-41DB8B8E7630}" sibTransId="{2513336E-D010-4A1A-95F2-5A1055E9AD66}"/>
    <dgm:cxn modelId="{E5BBE1BA-7084-42AE-9051-E92231A80CEC}" type="presOf" srcId="{95F40DE6-19A7-4540-B26A-B50AF7C8F4EA}" destId="{00781929-6293-4A40-88F2-F9EB4CC9EF14}" srcOrd="0" destOrd="1" presId="urn:microsoft.com/office/officeart/2005/8/layout/vList6"/>
    <dgm:cxn modelId="{3B09374B-C738-4796-9196-86C06B727DA6}" type="presOf" srcId="{4C25D205-DED2-4375-A72D-9510E4B17CD4}" destId="{FACE704A-D192-46C1-ACA8-2ADEE8BCF7A8}" srcOrd="0" destOrd="0" presId="urn:microsoft.com/office/officeart/2005/8/layout/vList6"/>
    <dgm:cxn modelId="{AA508170-7B0C-4435-AA16-D7F79E3CDE7D}" srcId="{06DD9284-A320-4E5A-8781-0C41EE2285D8}" destId="{D4AEC73E-6F64-4FF2-991A-DFB393AA8075}" srcOrd="1" destOrd="0" parTransId="{0B87BCDF-986F-476E-924E-FB5090A57975}" sibTransId="{8075335F-712D-4045-A60C-5AA616050BF6}"/>
    <dgm:cxn modelId="{E9BC7F37-C70F-4D9C-93C4-1D001207430C}" type="presOf" srcId="{0A322002-F6BA-40AE-AEAE-2DF4FB7EF5D0}" destId="{69BC64F5-C02C-414F-8E4D-7B8B9F75D0C2}" srcOrd="0" destOrd="1" presId="urn:microsoft.com/office/officeart/2005/8/layout/vList6"/>
    <dgm:cxn modelId="{1707E216-19C6-430E-86A4-C24F660783B4}" type="presParOf" srcId="{C2E0AE84-009F-4DBC-B318-D4D359820336}" destId="{53493C58-B9F0-4CA8-92CE-8B75E44E2D96}" srcOrd="0" destOrd="0" presId="urn:microsoft.com/office/officeart/2005/8/layout/vList6"/>
    <dgm:cxn modelId="{EEF0E6F0-83B7-4347-8436-F851A8F143B6}" type="presParOf" srcId="{53493C58-B9F0-4CA8-92CE-8B75E44E2D96}" destId="{598CD422-4A23-4939-9CEF-9237FA1E752F}" srcOrd="0" destOrd="0" presId="urn:microsoft.com/office/officeart/2005/8/layout/vList6"/>
    <dgm:cxn modelId="{B1E3F87D-D5D0-42D1-AC2B-9A92F0A4CFD9}" type="presParOf" srcId="{53493C58-B9F0-4CA8-92CE-8B75E44E2D96}" destId="{7DBFC4BD-1AC7-4FB8-AE96-BD39125BB8E2}" srcOrd="1" destOrd="0" presId="urn:microsoft.com/office/officeart/2005/8/layout/vList6"/>
    <dgm:cxn modelId="{B7435E00-3E8D-4534-BBEC-423D9659E41D}" type="presParOf" srcId="{C2E0AE84-009F-4DBC-B318-D4D359820336}" destId="{84EC41B6-8A5B-4709-A0F8-3BBD30DA92AB}" srcOrd="1" destOrd="0" presId="urn:microsoft.com/office/officeart/2005/8/layout/vList6"/>
    <dgm:cxn modelId="{3A4B7421-BE96-4EEC-8D96-6679EDBA82C8}" type="presParOf" srcId="{C2E0AE84-009F-4DBC-B318-D4D359820336}" destId="{356417A8-4BEB-4C7B-A753-D679F6F07811}" srcOrd="2" destOrd="0" presId="urn:microsoft.com/office/officeart/2005/8/layout/vList6"/>
    <dgm:cxn modelId="{9432EC20-F18D-421C-8A1F-75DBEBCB9ECC}" type="presParOf" srcId="{356417A8-4BEB-4C7B-A753-D679F6F07811}" destId="{FE8BEC32-AE7F-449B-BB7C-0E8A323BB265}" srcOrd="0" destOrd="0" presId="urn:microsoft.com/office/officeart/2005/8/layout/vList6"/>
    <dgm:cxn modelId="{8AD056DB-22D4-4D59-B1B7-4B4642D4A10C}" type="presParOf" srcId="{356417A8-4BEB-4C7B-A753-D679F6F07811}" destId="{4F2C5091-CFFB-4197-BBC6-37258F41D7D5}" srcOrd="1" destOrd="0" presId="urn:microsoft.com/office/officeart/2005/8/layout/vList6"/>
    <dgm:cxn modelId="{11E8E1CF-D0E4-4155-AFC1-7F9BA4DD0734}" type="presParOf" srcId="{C2E0AE84-009F-4DBC-B318-D4D359820336}" destId="{671B2CC8-CE2C-4ED1-BB73-F1220D3121FA}" srcOrd="3" destOrd="0" presId="urn:microsoft.com/office/officeart/2005/8/layout/vList6"/>
    <dgm:cxn modelId="{A3F2B116-8D0A-4D90-82B5-F715947055F0}" type="presParOf" srcId="{C2E0AE84-009F-4DBC-B318-D4D359820336}" destId="{AE9C5526-05AB-4E0A-B0B4-C60265085474}" srcOrd="4" destOrd="0" presId="urn:microsoft.com/office/officeart/2005/8/layout/vList6"/>
    <dgm:cxn modelId="{7F3C2979-0625-45B3-AD9E-613E38B6A58A}" type="presParOf" srcId="{AE9C5526-05AB-4E0A-B0B4-C60265085474}" destId="{622DB158-AD6B-4868-A970-B2DADB13056C}" srcOrd="0" destOrd="0" presId="urn:microsoft.com/office/officeart/2005/8/layout/vList6"/>
    <dgm:cxn modelId="{30626A2B-AC40-469E-A115-4A68B8941BF8}" type="presParOf" srcId="{AE9C5526-05AB-4E0A-B0B4-C60265085474}" destId="{69BC64F5-C02C-414F-8E4D-7B8B9F75D0C2}" srcOrd="1" destOrd="0" presId="urn:microsoft.com/office/officeart/2005/8/layout/vList6"/>
    <dgm:cxn modelId="{7D8677FB-3754-4A1A-9BE3-EE84C8B51A28}" type="presParOf" srcId="{C2E0AE84-009F-4DBC-B318-D4D359820336}" destId="{CCD03318-F8B8-40F3-8487-B3FDDC584242}" srcOrd="5" destOrd="0" presId="urn:microsoft.com/office/officeart/2005/8/layout/vList6"/>
    <dgm:cxn modelId="{C19C94AA-2001-46C3-BC40-0321C02012F6}" type="presParOf" srcId="{C2E0AE84-009F-4DBC-B318-D4D359820336}" destId="{95836D64-2402-4D61-8C5C-FB4168BA51D4}" srcOrd="6" destOrd="0" presId="urn:microsoft.com/office/officeart/2005/8/layout/vList6"/>
    <dgm:cxn modelId="{C1B89194-49C9-4041-9015-8C6282D4BB61}" type="presParOf" srcId="{95836D64-2402-4D61-8C5C-FB4168BA51D4}" destId="{FACE704A-D192-46C1-ACA8-2ADEE8BCF7A8}" srcOrd="0" destOrd="0" presId="urn:microsoft.com/office/officeart/2005/8/layout/vList6"/>
    <dgm:cxn modelId="{C46DDB46-614A-408B-9128-7FAD9FB50795}" type="presParOf" srcId="{95836D64-2402-4D61-8C5C-FB4168BA51D4}" destId="{00781929-6293-4A40-88F2-F9EB4CC9EF14}" srcOrd="1" destOrd="0" presId="urn:microsoft.com/office/officeart/2005/8/layout/vList6"/>
  </dgm:cxnLst>
  <dgm:bg>
    <a:solidFill>
      <a:srgbClr val="9BAFB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C5763-8B8E-4095-A173-CAFFF11C1776}">
      <dsp:nvSpPr>
        <dsp:cNvPr id="0" name=""/>
        <dsp:cNvSpPr/>
      </dsp:nvSpPr>
      <dsp:spPr>
        <a:xfrm>
          <a:off x="5935051" y="1306566"/>
          <a:ext cx="3461751" cy="3461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2E131-96E3-46FC-81AD-4DAAC7DAAEA5}">
      <dsp:nvSpPr>
        <dsp:cNvPr id="0" name=""/>
        <dsp:cNvSpPr/>
      </dsp:nvSpPr>
      <dsp:spPr>
        <a:xfrm>
          <a:off x="6050392" y="1421976"/>
          <a:ext cx="3230301" cy="3230881"/>
        </a:xfrm>
        <a:prstGeom prst="ellipse">
          <a:avLst/>
        </a:prstGeom>
        <a:gradFill rotWithShape="1">
          <a:gsLst>
            <a:gs pos="0">
              <a:schemeClr val="accent2">
                <a:tint val="80000"/>
                <a:satMod val="107000"/>
                <a:lumMod val="103000"/>
              </a:schemeClr>
            </a:gs>
            <a:gs pos="100000">
              <a:schemeClr val="accent2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>
              <a:solidFill>
                <a:schemeClr val="bg1"/>
              </a:solidFill>
            </a:rPr>
            <a:t>মুনাফা</a:t>
          </a:r>
          <a:endParaRPr lang="en-US" sz="5900" kern="1200" dirty="0">
            <a:solidFill>
              <a:schemeClr val="bg1"/>
            </a:solidFill>
          </a:endParaRPr>
        </a:p>
      </dsp:txBody>
      <dsp:txXfrm>
        <a:off x="6512522" y="1883617"/>
        <a:ext cx="2307578" cy="2307598"/>
      </dsp:txXfrm>
    </dsp:sp>
    <dsp:sp modelId="{70EA48B2-B02D-48B7-9078-8ED5A03D7106}">
      <dsp:nvSpPr>
        <dsp:cNvPr id="0" name=""/>
        <dsp:cNvSpPr/>
      </dsp:nvSpPr>
      <dsp:spPr>
        <a:xfrm rot="2700000">
          <a:off x="2358286" y="1306180"/>
          <a:ext cx="3461866" cy="346186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BF93C-34D3-4EF1-B36F-844928D3C284}">
      <dsp:nvSpPr>
        <dsp:cNvPr id="0" name=""/>
        <dsp:cNvSpPr/>
      </dsp:nvSpPr>
      <dsp:spPr>
        <a:xfrm>
          <a:off x="2434223" y="1389748"/>
          <a:ext cx="3309993" cy="3295337"/>
        </a:xfrm>
        <a:prstGeom prst="ellipse">
          <a:avLst/>
        </a:prstGeom>
        <a:gradFill rotWithShape="1">
          <a:gsLst>
            <a:gs pos="0">
              <a:schemeClr val="accent2">
                <a:tint val="80000"/>
                <a:satMod val="107000"/>
                <a:lumMod val="103000"/>
              </a:schemeClr>
            </a:gs>
            <a:gs pos="100000">
              <a:schemeClr val="accent2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6966" y="1860599"/>
        <a:ext cx="2364506" cy="235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2D2F-A135-445B-BBF9-18D19FD8161F}">
      <dsp:nvSpPr>
        <dsp:cNvPr id="0" name=""/>
        <dsp:cNvSpPr/>
      </dsp:nvSpPr>
      <dsp:spPr>
        <a:xfrm>
          <a:off x="388937" y="2037"/>
          <a:ext cx="7350124" cy="122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……।</a:t>
          </a:r>
          <a:endParaRPr lang="en-US" sz="6500" kern="1200" dirty="0"/>
        </a:p>
      </dsp:txBody>
      <dsp:txXfrm>
        <a:off x="424817" y="37917"/>
        <a:ext cx="7278364" cy="1153260"/>
      </dsp:txXfrm>
    </dsp:sp>
    <dsp:sp modelId="{4A5336A8-CB6A-4488-BDF7-DD35807B0957}">
      <dsp:nvSpPr>
        <dsp:cNvPr id="0" name=""/>
        <dsp:cNvSpPr/>
      </dsp:nvSpPr>
      <dsp:spPr>
        <a:xfrm>
          <a:off x="388937" y="1447561"/>
          <a:ext cx="1225020" cy="122502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075B8-C0FF-4B19-BD1D-EA1E0FDED966}">
      <dsp:nvSpPr>
        <dsp:cNvPr id="0" name=""/>
        <dsp:cNvSpPr/>
      </dsp:nvSpPr>
      <dsp:spPr>
        <a:xfrm>
          <a:off x="1687459" y="1447561"/>
          <a:ext cx="6051602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মুনাফার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/>
        </a:p>
      </dsp:txBody>
      <dsp:txXfrm>
        <a:off x="1747270" y="1507372"/>
        <a:ext cx="5931980" cy="1105398"/>
      </dsp:txXfrm>
    </dsp:sp>
    <dsp:sp modelId="{011C4BC3-E2FC-4EB8-9B79-6197FF5FCE60}">
      <dsp:nvSpPr>
        <dsp:cNvPr id="0" name=""/>
        <dsp:cNvSpPr/>
      </dsp:nvSpPr>
      <dsp:spPr>
        <a:xfrm>
          <a:off x="388937" y="2819585"/>
          <a:ext cx="1225020" cy="122502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F0FD-6EE0-4C41-B8C6-EE333FE346AB}">
      <dsp:nvSpPr>
        <dsp:cNvPr id="0" name=""/>
        <dsp:cNvSpPr/>
      </dsp:nvSpPr>
      <dsp:spPr>
        <a:xfrm>
          <a:off x="1687459" y="2819585"/>
          <a:ext cx="6051602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মুনাফা-আসল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kern="1200" dirty="0"/>
        </a:p>
      </dsp:txBody>
      <dsp:txXfrm>
        <a:off x="1747270" y="2879396"/>
        <a:ext cx="5931980" cy="1105398"/>
      </dsp:txXfrm>
    </dsp:sp>
    <dsp:sp modelId="{084F13E0-98D1-42F5-9957-1E1C786F0B67}">
      <dsp:nvSpPr>
        <dsp:cNvPr id="0" name=""/>
        <dsp:cNvSpPr/>
      </dsp:nvSpPr>
      <dsp:spPr>
        <a:xfrm>
          <a:off x="388937" y="4191608"/>
          <a:ext cx="1225020" cy="122502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5B824-EF49-4FE7-918B-09537F2204C0}">
      <dsp:nvSpPr>
        <dsp:cNvPr id="0" name=""/>
        <dsp:cNvSpPr/>
      </dsp:nvSpPr>
      <dsp:spPr>
        <a:xfrm>
          <a:off x="1687459" y="4191608"/>
          <a:ext cx="6051602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9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900" kern="1200" dirty="0"/>
        </a:p>
      </dsp:txBody>
      <dsp:txXfrm>
        <a:off x="1747270" y="4251419"/>
        <a:ext cx="5931980" cy="1105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FC4BD-1AC7-4FB8-AE96-BD39125BB8E2}">
      <dsp:nvSpPr>
        <dsp:cNvPr id="0" name=""/>
        <dsp:cNvSpPr/>
      </dsp:nvSpPr>
      <dsp:spPr>
        <a:xfrm>
          <a:off x="3042963" y="1614"/>
          <a:ext cx="4564446" cy="12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বিক্রয়মূল্য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&gt;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ক্রয়মূল্য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বিক্রয়মূল্য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&lt;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ক্রয়মূল্য</a:t>
          </a:r>
          <a:endParaRPr lang="en-US" sz="2900" kern="1200" dirty="0"/>
        </a:p>
      </dsp:txBody>
      <dsp:txXfrm>
        <a:off x="3042963" y="161747"/>
        <a:ext cx="4084048" cy="960796"/>
      </dsp:txXfrm>
    </dsp:sp>
    <dsp:sp modelId="{598CD422-4A23-4939-9CEF-9237FA1E752F}">
      <dsp:nvSpPr>
        <dsp:cNvPr id="0" name=""/>
        <dsp:cNvSpPr/>
      </dsp:nvSpPr>
      <dsp:spPr>
        <a:xfrm>
          <a:off x="0" y="1614"/>
          <a:ext cx="3042964" cy="12810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লাভের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কোনটি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kern="1200" dirty="0"/>
        </a:p>
      </dsp:txBody>
      <dsp:txXfrm>
        <a:off x="62536" y="64150"/>
        <a:ext cx="2917892" cy="1155990"/>
      </dsp:txXfrm>
    </dsp:sp>
    <dsp:sp modelId="{4F2C5091-CFFB-4197-BBC6-37258F41D7D5}">
      <dsp:nvSpPr>
        <dsp:cNvPr id="0" name=""/>
        <dsp:cNvSpPr/>
      </dsp:nvSpPr>
      <dsp:spPr>
        <a:xfrm>
          <a:off x="3042963" y="1410783"/>
          <a:ext cx="4564446" cy="12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আসল×মুনাফার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আসল×মুনাফার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হার×সময়</a:t>
          </a:r>
          <a:endParaRPr lang="en-US" sz="2900" kern="1200" dirty="0"/>
        </a:p>
      </dsp:txBody>
      <dsp:txXfrm>
        <a:off x="3042963" y="1570916"/>
        <a:ext cx="4084048" cy="960796"/>
      </dsp:txXfrm>
    </dsp:sp>
    <dsp:sp modelId="{FE8BEC32-AE7F-449B-BB7C-0E8A323BB265}">
      <dsp:nvSpPr>
        <dsp:cNvPr id="0" name=""/>
        <dsp:cNvSpPr/>
      </dsp:nvSpPr>
      <dsp:spPr>
        <a:xfrm>
          <a:off x="0" y="1410783"/>
          <a:ext cx="3042964" cy="12810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=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800" kern="1200" dirty="0"/>
        </a:p>
      </dsp:txBody>
      <dsp:txXfrm>
        <a:off x="62536" y="1473319"/>
        <a:ext cx="2917892" cy="1155990"/>
      </dsp:txXfrm>
    </dsp:sp>
    <dsp:sp modelId="{69BC64F5-C02C-414F-8E4D-7B8B9F75D0C2}">
      <dsp:nvSpPr>
        <dsp:cNvPr id="0" name=""/>
        <dsp:cNvSpPr/>
      </dsp:nvSpPr>
      <dsp:spPr>
        <a:xfrm>
          <a:off x="3042963" y="2819953"/>
          <a:ext cx="4564446" cy="12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৭৫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2963" y="2980086"/>
        <a:ext cx="4084048" cy="960796"/>
      </dsp:txXfrm>
    </dsp:sp>
    <dsp:sp modelId="{622DB158-AD6B-4868-A970-B2DADB13056C}">
      <dsp:nvSpPr>
        <dsp:cNvPr id="0" name=""/>
        <dsp:cNvSpPr/>
      </dsp:nvSpPr>
      <dsp:spPr>
        <a:xfrm>
          <a:off x="0" y="2819953"/>
          <a:ext cx="3042964" cy="12810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৫%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৫০০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টাকায়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৩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36" y="2882489"/>
        <a:ext cx="2917892" cy="1155990"/>
      </dsp:txXfrm>
    </dsp:sp>
    <dsp:sp modelId="{00781929-6293-4A40-88F2-F9EB4CC9EF14}">
      <dsp:nvSpPr>
        <dsp:cNvPr id="0" name=""/>
        <dsp:cNvSpPr/>
      </dsp:nvSpPr>
      <dsp:spPr>
        <a:xfrm>
          <a:off x="3042963" y="4229122"/>
          <a:ext cx="4564446" cy="12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৯২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১০৮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  </a:t>
          </a:r>
          <a:endParaRPr lang="en-US" sz="2900" kern="1200" dirty="0"/>
        </a:p>
      </dsp:txBody>
      <dsp:txXfrm>
        <a:off x="3042963" y="4389255"/>
        <a:ext cx="4084048" cy="960796"/>
      </dsp:txXfrm>
    </dsp:sp>
    <dsp:sp modelId="{FACE704A-D192-46C1-ACA8-2ADEE8BCF7A8}">
      <dsp:nvSpPr>
        <dsp:cNvPr id="0" name=""/>
        <dsp:cNvSpPr/>
      </dsp:nvSpPr>
      <dsp:spPr>
        <a:xfrm>
          <a:off x="0" y="4229122"/>
          <a:ext cx="3042964" cy="128106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৮%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ক্ষতিতে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=? </a:t>
          </a:r>
          <a:endParaRPr lang="en-US" sz="2800" kern="1200" dirty="0"/>
        </a:p>
      </dsp:txBody>
      <dsp:txXfrm>
        <a:off x="62536" y="4291658"/>
        <a:ext cx="2917892" cy="115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8" b="95417" l="1861" r="8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" t="4343" r="13224" b="4330"/>
          <a:stretch/>
        </p:blipFill>
        <p:spPr>
          <a:xfrm>
            <a:off x="-363945" y="-450669"/>
            <a:ext cx="6396445" cy="81120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8" b="95417" l="1861" r="8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" t="4343" r="13224" b="4330"/>
          <a:stretch/>
        </p:blipFill>
        <p:spPr>
          <a:xfrm flipH="1">
            <a:off x="6096000" y="-450669"/>
            <a:ext cx="6418217" cy="8242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0" y="-139700"/>
            <a:ext cx="6096000" cy="723900"/>
          </a:xfrm>
          <a:prstGeom prst="rect">
            <a:avLst/>
          </a:prstGeom>
          <a:solidFill>
            <a:srgbClr val="30B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-139700"/>
            <a:ext cx="6096000" cy="723900"/>
          </a:xfrm>
          <a:prstGeom prst="rect">
            <a:avLst/>
          </a:prstGeom>
          <a:solidFill>
            <a:srgbClr val="30B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2994" y="2436511"/>
                <a:ext cx="5614852" cy="401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(ক)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৩০০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যশোরের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৩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4" y="2436511"/>
                <a:ext cx="5614852" cy="4017382"/>
              </a:xfrm>
              <a:prstGeom prst="rect">
                <a:avLst/>
              </a:prstGeom>
              <a:blipFill>
                <a:blip r:embed="rId2"/>
                <a:stretch>
                  <a:fillRect l="-1629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74160" y="2583431"/>
                <a:ext cx="5608321" cy="412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কুষ্টিয়ার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১৮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১৫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60" y="2583431"/>
                <a:ext cx="5608321" cy="4127861"/>
              </a:xfrm>
              <a:prstGeom prst="rect">
                <a:avLst/>
              </a:prstGeom>
              <a:blipFill>
                <a:blip r:embed="rId3"/>
                <a:stretch>
                  <a:fillRect l="-1739" t="-1182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5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0006" y="2544087"/>
                <a:ext cx="4945829" cy="396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এখানে, ৫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ক্র্যমূল্য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&gt;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–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(৫-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                 =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৪%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06" y="2544087"/>
                <a:ext cx="4945829" cy="3964227"/>
              </a:xfrm>
              <a:prstGeom prst="rect">
                <a:avLst/>
              </a:prstGeom>
              <a:blipFill>
                <a:blip r:embed="rId2"/>
                <a:stretch>
                  <a:fillRect l="-1847" b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01076" y="2786997"/>
            <a:ext cx="560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ea typeface="Segoe UI Symbol" panose="020B0502040204020203" pitchFamily="34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214" y="2544087"/>
                <a:ext cx="5608321" cy="412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কুষ্টিয়ার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১৮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১৫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4" y="2544087"/>
                <a:ext cx="5608321" cy="4127861"/>
              </a:xfrm>
              <a:prstGeom prst="rect">
                <a:avLst/>
              </a:prstGeom>
              <a:blipFill>
                <a:blip r:embed="rId3"/>
                <a:stretch>
                  <a:fillRect l="-1630" t="-1182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48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148" y="2917634"/>
                <a:ext cx="5614852" cy="308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(গ)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খ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= 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১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হালি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৪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৪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১০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" y="2917634"/>
                <a:ext cx="5614852" cy="3081421"/>
              </a:xfrm>
              <a:prstGeom prst="rect">
                <a:avLst/>
              </a:prstGeom>
              <a:blipFill>
                <a:blip r:embed="rId2"/>
                <a:stretch>
                  <a:fillRect l="-1737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6499" y="2917634"/>
                <a:ext cx="5608321" cy="304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২৫%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(১০০+২৫)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= ১২৫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১    ,,      ,,  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= ১২.৫০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917634"/>
                <a:ext cx="5608321" cy="3044551"/>
              </a:xfrm>
              <a:prstGeom prst="rect">
                <a:avLst/>
              </a:prstGeom>
              <a:blipFill>
                <a:blip r:embed="rId3"/>
                <a:stretch>
                  <a:fillRect l="-163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1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931" y="294988"/>
            <a:ext cx="4074523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1500" b="1" dirty="0" err="1" smtClean="0">
                <a:solidFill>
                  <a:srgbClr val="30B4C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দলীয়</a:t>
            </a:r>
            <a:endParaRPr lang="en-US" sz="11500" b="1" dirty="0" smtClean="0">
              <a:solidFill>
                <a:srgbClr val="30B4C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11500" b="1" dirty="0" err="1" smtClean="0">
                <a:solidFill>
                  <a:srgbClr val="30B4C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sz="9600" b="1" dirty="0">
              <a:solidFill>
                <a:srgbClr val="30B4C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18" y="546600"/>
            <a:ext cx="7110273" cy="3555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09" y="4820194"/>
            <a:ext cx="1126018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১২.৫০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৬০০০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গচ্ছিত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১০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৫.২৫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17179330"/>
              </p:ext>
            </p:extLst>
          </p:nvPr>
        </p:nvGraphicFramePr>
        <p:xfrm>
          <a:off x="2146190" y="1016000"/>
          <a:ext cx="760741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Diamond 24"/>
          <p:cNvSpPr/>
          <p:nvPr/>
        </p:nvSpPr>
        <p:spPr>
          <a:xfrm>
            <a:off x="1168290" y="1244600"/>
            <a:ext cx="1028700" cy="927100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Right" fov="3600000"/>
            <a:lightRig rig="threePt" dir="t"/>
          </a:scene3d>
          <a:sp3d z="31750" extrusionH="69850" contourW="50800" prstMaterial="translucentPowder">
            <a:bevelT w="82550" h="152400"/>
            <a:bevelB w="31750" h="25400"/>
            <a:extrusionClr>
              <a:srgbClr val="30B4C8"/>
            </a:extrusionClr>
            <a:contourClr>
              <a:srgbClr val="30B4C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2146190" y="114300"/>
            <a:ext cx="7607410" cy="647700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7810500" y="1244600"/>
            <a:ext cx="6096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1155590" y="2578100"/>
            <a:ext cx="1028700" cy="9271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Right" fov="3600000"/>
            <a:lightRig rig="threePt" dir="t"/>
          </a:scene3d>
          <a:sp3d z="31750" extrusionH="69850" contourW="50800" prstMaterial="translucentPowder">
            <a:bevelT w="82550" h="152400"/>
            <a:bevelB w="31750" h="25400"/>
            <a:extrusionClr>
              <a:srgbClr val="30B4C8"/>
            </a:extrusionClr>
            <a:contourClr>
              <a:srgbClr val="30B4C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4" name="Diamond 33"/>
          <p:cNvSpPr/>
          <p:nvPr/>
        </p:nvSpPr>
        <p:spPr>
          <a:xfrm>
            <a:off x="1155590" y="4102100"/>
            <a:ext cx="1028700" cy="9271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 fov="3600000"/>
            <a:lightRig rig="threePt" dir="t"/>
          </a:scene3d>
          <a:sp3d z="31750" extrusionH="69850" contourW="50800" prstMaterial="translucentPowder">
            <a:bevelT w="82550" h="152400"/>
            <a:bevelB w="31750" h="25400"/>
            <a:extrusionClr>
              <a:srgbClr val="30B4C8"/>
            </a:extrusionClr>
            <a:contourClr>
              <a:srgbClr val="30B4C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1168290" y="5441950"/>
            <a:ext cx="1028700" cy="927100"/>
          </a:xfrm>
          <a:prstGeom prst="diamond">
            <a:avLst/>
          </a:prstGeom>
          <a:solidFill>
            <a:schemeClr val="accent1">
              <a:lumMod val="75000"/>
            </a:schemeClr>
          </a:solidFill>
          <a:scene3d>
            <a:camera prst="perspectiveRight" fov="3600000"/>
            <a:lightRig rig="threePt" dir="t"/>
          </a:scene3d>
          <a:sp3d z="31750" extrusionH="69850" contourW="50800" prstMaterial="translucentPowder">
            <a:bevelT w="82550" h="152400"/>
            <a:bevelB w="31750" h="25400"/>
            <a:extrusionClr>
              <a:srgbClr val="30B4C8"/>
            </a:extrusionClr>
            <a:contourClr>
              <a:srgbClr val="30B4C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6" name="Left Arrow 35"/>
          <p:cNvSpPr/>
          <p:nvPr/>
        </p:nvSpPr>
        <p:spPr>
          <a:xfrm>
            <a:off x="8610600" y="3136900"/>
            <a:ext cx="6096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6680200" y="4514850"/>
            <a:ext cx="6096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6832600" y="5473700"/>
            <a:ext cx="6096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753600" y="0"/>
            <a:ext cx="2438400" cy="685800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98CD422-4A23-4939-9CEF-9237FA1E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graphicEl>
                                              <a:dgm id="{598CD422-4A23-4939-9CEF-9237FA1E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graphicEl>
                                              <a:dgm id="{598CD422-4A23-4939-9CEF-9237FA1E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DBFC4BD-1AC7-4FB8-AE96-BD39125BB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graphicEl>
                                              <a:dgm id="{7DBFC4BD-1AC7-4FB8-AE96-BD39125BB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graphicEl>
                                              <a:dgm id="{7DBFC4BD-1AC7-4FB8-AE96-BD39125BB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E8BEC32-AE7F-449B-BB7C-0E8A323B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graphicEl>
                                              <a:dgm id="{FE8BEC32-AE7F-449B-BB7C-0E8A323B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graphicEl>
                                              <a:dgm id="{FE8BEC32-AE7F-449B-BB7C-0E8A323B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4F2C5091-CFFB-4197-BBC6-37258F41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graphicEl>
                                              <a:dgm id="{4F2C5091-CFFB-4197-BBC6-37258F41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graphicEl>
                                              <a:dgm id="{4F2C5091-CFFB-4197-BBC6-37258F41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22DB158-AD6B-4868-A970-B2DADB13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graphicEl>
                                              <a:dgm id="{622DB158-AD6B-4868-A970-B2DADB13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graphicEl>
                                              <a:dgm id="{622DB158-AD6B-4868-A970-B2DADB13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9BC64F5-C02C-414F-8E4D-7B8B9F75D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graphicEl>
                                              <a:dgm id="{69BC64F5-C02C-414F-8E4D-7B8B9F75D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graphicEl>
                                              <a:dgm id="{69BC64F5-C02C-414F-8E4D-7B8B9F75D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ACE704A-D192-46C1-ACA8-2ADEE8BC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graphicEl>
                                              <a:dgm id="{FACE704A-D192-46C1-ACA8-2ADEE8BC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graphicEl>
                                              <a:dgm id="{FACE704A-D192-46C1-ACA8-2ADEE8BC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0781929-6293-4A40-88F2-F9EB4CC9E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graphicEl>
                                              <a:dgm id="{00781929-6293-4A40-88F2-F9EB4CC9E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>
                                            <p:graphicEl>
                                              <a:dgm id="{00781929-6293-4A40-88F2-F9EB4CC9E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/>
        </p:bldSub>
      </p:bldGraphic>
      <p:bldP spid="25" grpId="0" animBg="1"/>
      <p:bldP spid="31" grpId="0" animBg="1"/>
      <p:bldP spid="32" grpId="0" uiExpand="1" animBg="1"/>
      <p:bldP spid="33" grpId="0" uiExpand="1" animBg="1"/>
      <p:bldP spid="34" grpId="0" uiExpand="1" animBg="1"/>
      <p:bldP spid="35" grpId="0" uiExpand="1" animBg="1"/>
      <p:bldP spid="36" grpId="0" uiExpand="1" animBg="1"/>
      <p:bldP spid="37" grpId="0" uiExpand="1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697"/>
            <a:ext cx="8534400" cy="3331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01886" y="2409543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 smtClean="0">
                <a:solidFill>
                  <a:srgbClr val="88572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WORK</a:t>
            </a:r>
            <a:endParaRPr lang="en-US" sz="7200" b="1" dirty="0">
              <a:solidFill>
                <a:srgbClr val="88572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075611"/>
            <a:ext cx="8534400" cy="224676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ক) ২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গ)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71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435" y="1613118"/>
            <a:ext cx="10381130" cy="363176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4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379" y="3166472"/>
            <a:ext cx="11141242" cy="3162300"/>
            <a:chOff x="541564" y="3141072"/>
            <a:chExt cx="11141242" cy="3162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4" y="3141072"/>
              <a:ext cx="2095500" cy="3162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064" y="3141072"/>
              <a:ext cx="2095500" cy="3162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64" y="3141072"/>
              <a:ext cx="2095500" cy="3162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064" y="3141072"/>
              <a:ext cx="2095500" cy="3162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249" y="3141072"/>
              <a:ext cx="2095500" cy="3162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06" y="3141072"/>
              <a:ext cx="2095500" cy="31623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05435" y="1337490"/>
            <a:ext cx="10381130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 fov="7200000">
              <a:rot lat="54000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" y="3379945"/>
            <a:ext cx="9525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04" y="3261926"/>
            <a:ext cx="1809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1204 C 1.38778E-17 0.05162 0.05182 0.05625 0.07096 0.04074 C 0.08997 0.02477 0.09141 -0.08079 0.11536 -0.0831 C 0.13919 -0.08588 0.18685 0.01713 0.21576 0.02592 C 0.24414 0.03472 0.27018 -0.04283 0.28802 -0.03125 C 0.30521 -0.01921 0.44531 -0.10185 0.48125 0.03125 " pathEditMode="relative" rAng="0" ptsTypes="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9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-0.15093 L -0.1668 0.0324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435" y="997856"/>
            <a:ext cx="10381130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 fov="7200000">
              <a:rot lat="54000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0741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894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ছামদানী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সাভার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মোবাইল-০১৭১৮৫৫৬৬৪১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5" y="1257662"/>
            <a:ext cx="1350946" cy="169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6" r="9654"/>
          <a:stretch/>
        </p:blipFill>
        <p:spPr>
          <a:xfrm>
            <a:off x="1423851" y="1257662"/>
            <a:ext cx="1378651" cy="1696378"/>
          </a:xfrm>
          <a:prstGeom prst="rect">
            <a:avLst/>
          </a:prstGeom>
          <a:solidFill>
            <a:srgbClr val="027F47"/>
          </a:solidFill>
        </p:spPr>
      </p:pic>
    </p:spTree>
    <p:extLst>
      <p:ext uri="{BB962C8B-B14F-4D97-AF65-F5344CB8AC3E}">
        <p14:creationId xmlns:p14="http://schemas.microsoft.com/office/powerpoint/2010/main" val="1628428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r="17094" b="4071"/>
          <a:stretch/>
        </p:blipFill>
        <p:spPr>
          <a:xfrm>
            <a:off x="9316869" y="1860368"/>
            <a:ext cx="2449743" cy="339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0"/>
          <a:stretch/>
        </p:blipFill>
        <p:spPr>
          <a:xfrm>
            <a:off x="457633" y="1860368"/>
            <a:ext cx="2490220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0" b="95787" l="3125" r="97059">
                        <a14:foregroundMark x1="24449" y1="40169" x2="24449" y2="40169"/>
                        <a14:foregroundMark x1="27757" y1="51966" x2="27757" y2="5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79" y="2691823"/>
            <a:ext cx="5181600" cy="339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2920" y="444138"/>
            <a:ext cx="356616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8191288" y="4822154"/>
            <a:ext cx="1473526" cy="1423852"/>
          </a:xfrm>
          <a:prstGeom prst="teardrop">
            <a:avLst>
              <a:gd name="adj" fmla="val 16749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সঞ্চয়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জমানো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টাকা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ardrop 17"/>
          <p:cNvSpPr/>
          <p:nvPr/>
        </p:nvSpPr>
        <p:spPr>
          <a:xfrm flipH="1">
            <a:off x="2331721" y="4894000"/>
            <a:ext cx="1626324" cy="1352005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ফল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বিক্রির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টাকা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0" b="95787" l="3125" r="97059">
                        <a14:foregroundMark x1="24449" y1="40169" x2="24449" y2="40169"/>
                        <a14:foregroundMark x1="27757" y1="51966" x2="27757" y2="5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696">
            <a:off x="3596720" y="1357558"/>
            <a:ext cx="5181600" cy="3390900"/>
          </a:xfrm>
          <a:prstGeom prst="rect">
            <a:avLst/>
          </a:prstGeom>
        </p:spPr>
      </p:pic>
      <p:sp>
        <p:nvSpPr>
          <p:cNvPr id="19" name="Teardrop 18"/>
          <p:cNvSpPr/>
          <p:nvPr/>
        </p:nvSpPr>
        <p:spPr>
          <a:xfrm flipH="1">
            <a:off x="5694911" y="5044505"/>
            <a:ext cx="1515290" cy="1301718"/>
          </a:xfrm>
          <a:prstGeom prst="teardrop">
            <a:avLst>
              <a:gd name="adj" fmla="val 1236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ব্যাংক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নোট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2588399"/>
              </p:ext>
            </p:extLst>
          </p:nvPr>
        </p:nvGraphicFramePr>
        <p:xfrm>
          <a:off x="483326" y="378823"/>
          <a:ext cx="11038114" cy="607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7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8501264"/>
              </p:ext>
            </p:extLst>
          </p:nvPr>
        </p:nvGraphicFramePr>
        <p:xfrm>
          <a:off x="2032000" y="7577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80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4F13E0-98D1-42F5-9957-1E1C78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084F13E0-98D1-42F5-9957-1E1C78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84F13E0-98D1-42F5-9957-1E1C78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5B824-EF49-4FE7-918B-09537F22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C05B824-EF49-4FE7-918B-09537F22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C05B824-EF49-4FE7-918B-09537F22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3306" y="763896"/>
            <a:ext cx="9278469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তিনগুন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967" y="1589347"/>
                <a:ext cx="561485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= 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(২০০-১০০)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মুনাফা-আসলে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তিনগুন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= ৩০০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(৩০০-১০০)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" y="1589347"/>
                <a:ext cx="5614852" cy="4154984"/>
              </a:xfrm>
              <a:prstGeom prst="rect">
                <a:avLst/>
              </a:prstGeom>
              <a:blipFill>
                <a:blip r:embed="rId2"/>
                <a:stretch>
                  <a:fillRect l="-1629" t="-1175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4822" y="2281474"/>
                <a:ext cx="5608321" cy="2295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২০০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,,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22" y="2281474"/>
                <a:ext cx="5608321" cy="2295052"/>
              </a:xfrm>
              <a:prstGeom prst="rect">
                <a:avLst/>
              </a:prstGeom>
              <a:blipFill>
                <a:blip r:embed="rId3"/>
                <a:stretch>
                  <a:fillRect l="-1630" t="-2122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1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6285" y="646330"/>
                <a:ext cx="9278469" cy="85651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১৭।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৫৬০০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আসলের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৮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</a:t>
                </a:r>
                <a:r>
                  <a:rPr lang="en-US" sz="2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85" y="646330"/>
                <a:ext cx="9278469" cy="856517"/>
              </a:xfrm>
              <a:prstGeom prst="rect">
                <a:avLst/>
              </a:prstGeom>
              <a:blipFill>
                <a:blip r:embed="rId2"/>
                <a:stretch>
                  <a:fillRect b="-8904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967" y="1589347"/>
                <a:ext cx="5614852" cy="5057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ৎ,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+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(৫+২)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৭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৫৬০০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 = ৪০০০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৫৬০০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১৬০০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৪০০০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১৬০০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    ,,      ,,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১৬০০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,,      ,,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১৬০০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= ৪০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" y="1589347"/>
                <a:ext cx="5614852" cy="5057410"/>
              </a:xfrm>
              <a:prstGeom prst="rect">
                <a:avLst/>
              </a:prstGeom>
              <a:blipFill>
                <a:blip r:embed="rId3"/>
                <a:stretch>
                  <a:fillRect l="-1629" t="-965" b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7182" y="2143426"/>
                <a:ext cx="5608321" cy="23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৪০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82" y="2143426"/>
                <a:ext cx="5608321" cy="2305888"/>
              </a:xfrm>
              <a:prstGeom prst="rect">
                <a:avLst/>
              </a:prstGeom>
              <a:blipFill>
                <a:blip r:embed="rId4"/>
                <a:stretch>
                  <a:fillRect l="-435" t="-21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1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পেনশনের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পেনশনের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সঞ্চয়পত্র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3579" y="2000547"/>
                <a:ext cx="5614852" cy="359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১০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লাখ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১০০০০০০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মাস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বছর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⸫১০০০০০০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 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১০০০০০০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৩০০০০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79" y="2000547"/>
                <a:ext cx="5614852" cy="3597331"/>
              </a:xfrm>
              <a:prstGeom prst="rect">
                <a:avLst/>
              </a:prstGeom>
              <a:blipFill>
                <a:blip r:embed="rId2"/>
                <a:stretch>
                  <a:fillRect l="-1737" t="-1356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93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1230</TotalTime>
  <Words>777</Words>
  <Application>Microsoft Office PowerPoint</Application>
  <PresentationFormat>Widescreen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Gill Sans MT</vt:lpstr>
      <vt:lpstr>NikoshBAN</vt:lpstr>
      <vt:lpstr>Segoe UI Symbol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শ্রেণি-৮ম বিষয়-গণিত</dc:title>
  <dc:creator>CNMHS</dc:creator>
  <cp:lastModifiedBy>CNMHS</cp:lastModifiedBy>
  <cp:revision>112</cp:revision>
  <dcterms:created xsi:type="dcterms:W3CDTF">2020-04-07T13:16:52Z</dcterms:created>
  <dcterms:modified xsi:type="dcterms:W3CDTF">2020-04-19T15:03:01Z</dcterms:modified>
</cp:coreProperties>
</file>