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1" r:id="rId4"/>
    <p:sldId id="262" r:id="rId5"/>
    <p:sldId id="267" r:id="rId6"/>
    <p:sldId id="266" r:id="rId7"/>
    <p:sldId id="268" r:id="rId8"/>
    <p:sldId id="263" r:id="rId9"/>
    <p:sldId id="264" r:id="rId10"/>
    <p:sldId id="272" r:id="rId11"/>
    <p:sldId id="273" r:id="rId12"/>
    <p:sldId id="274" r:id="rId13"/>
    <p:sldId id="271" r:id="rId14"/>
    <p:sldId id="265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A2063-71FC-4426-AED3-B7F3E4518CF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3566-E73D-4E4F-B0C7-71C00F4C1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9CBD-2373-4059-9E74-9EF214D88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B84CA-BA0B-4BF8-A655-BF6F9AFBC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C3733-0B46-4356-94B5-2EC870AB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B7294-1245-46B3-B91B-D2BB9926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90090-E0E0-491D-93F7-578586B9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71BA-4BAC-49AC-A120-CC78AD59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9634B-737B-4D0F-A5E6-9727D8D7A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2D049-89A1-45FD-80CB-4F797994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4FE2-75AB-4BFB-B147-F4586095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A7385-68C4-45E7-9878-E6B9BF18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F54CD-6BCF-4D30-B801-70D3712CC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E41D7-74FE-4F34-8A3E-9C94A868D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7DB7D-42B9-4A45-BE86-75E5E6AA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ED2A-ED4D-4739-9C99-251DBF70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40777-AC43-4881-9031-9D152A6F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1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BFB7-C8CA-409B-85A3-F419765C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EA47-B584-4459-BC00-19289FC3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3C154-84D7-4131-9210-9A6CFB02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F88D1-DD3F-460A-A789-F97DE8D2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06D96-53DE-45A0-B2E4-3587AA2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AB57E-8F86-4863-8EF2-C50041BD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26877-9BF8-4880-BBCF-131E8742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B44A7-D65E-49D1-A529-1A001845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9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2FF7E-49CE-4E9B-8894-EE6CD8ED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0966F-80D7-45D3-831B-A50C186C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7B08-58C3-4454-94EC-94DF191F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5EC72-F31F-46B7-8FC0-6248615C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7EE25-383E-4741-BC0F-DE28715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C7FC-4B57-42CD-938B-DC266FAA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DE435-30E3-460F-B63C-074DEF5BD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D5DE4-3E57-4B8F-A6C6-A3D85E9DA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84910-E687-481C-9A40-092D090C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38A73-8082-4E68-A75A-6EEC08F7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B6DCF-F130-481D-98A8-0AB67CE5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9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31921-A558-4EC0-8694-47ACD681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7D4F8-23CC-4D91-8930-24B59EF8F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CA673-DD76-4192-B5D7-86E5F16BF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55790-AA50-4461-AF55-45F1C6896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93345-0F3B-4B6A-A0A3-30E23CF52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573F9-4790-4B3A-B10C-A08C1F39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F3E89-771B-415D-8AA9-4FD7C821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DCCAC-DE0B-4DC0-9C93-D21B496C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E263-2579-4183-8DBD-84848351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7C447-B77F-46E5-A339-6C0C5585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02759-F859-47B2-BAAF-026D62F6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30736-69BD-4480-8DE6-48DAA80D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F005-7081-4A47-8D40-D538C892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9269-D54F-4BF9-A91A-A2F67A30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A7446-AA14-41EC-B5EB-9BE8A291B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2F895-9AAE-4453-A866-3E3710D0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DBF2C-8CCC-41F6-AFFC-BB4C0A7D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DCF67-1A39-4F9B-ABFD-8754125E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8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FEED-884E-40EF-B529-36D821E9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C3748-3F29-4400-BF10-5CE82683A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BC217-9708-43E3-BE19-A4C57788F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AF217-CCB7-45AE-B9EA-53254AF9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145B8-B8BC-4212-9FA9-32A5E181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FC5E3-6CBE-487E-A51E-80C5D362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4.xml"/><Relationship Id="rId18" Type="http://schemas.openxmlformats.org/officeDocument/2006/relationships/slide" Target="../slides/slide1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9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8F49E3-C64C-4726-BD6C-27891AD0B92E}"/>
              </a:ext>
            </a:extLst>
          </p:cNvPr>
          <p:cNvSpPr txBox="1"/>
          <p:nvPr userDrawn="1"/>
        </p:nvSpPr>
        <p:spPr>
          <a:xfrm>
            <a:off x="260129" y="1622537"/>
            <a:ext cx="134124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ED612-DD09-4460-B373-FBD5E6320B3C}"/>
              </a:ext>
            </a:extLst>
          </p:cNvPr>
          <p:cNvSpPr txBox="1"/>
          <p:nvPr userDrawn="1"/>
        </p:nvSpPr>
        <p:spPr>
          <a:xfrm>
            <a:off x="246253" y="2107289"/>
            <a:ext cx="1341247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77F6B3-BFB0-4BCB-BEAB-07CDAF9D810C}"/>
              </a:ext>
            </a:extLst>
          </p:cNvPr>
          <p:cNvSpPr txBox="1"/>
          <p:nvPr userDrawn="1"/>
        </p:nvSpPr>
        <p:spPr>
          <a:xfrm>
            <a:off x="260129" y="3076793"/>
            <a:ext cx="133584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একক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526A2-0616-4274-958A-E5545E087CC7}"/>
              </a:ext>
            </a:extLst>
          </p:cNvPr>
          <p:cNvSpPr txBox="1"/>
          <p:nvPr userDrawn="1"/>
        </p:nvSpPr>
        <p:spPr>
          <a:xfrm>
            <a:off x="246540" y="3719902"/>
            <a:ext cx="135613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830B67-B51C-4194-8A8C-4097D573C1D5}"/>
              </a:ext>
            </a:extLst>
          </p:cNvPr>
          <p:cNvSpPr txBox="1"/>
          <p:nvPr userDrawn="1"/>
        </p:nvSpPr>
        <p:spPr>
          <a:xfrm>
            <a:off x="241142" y="4333258"/>
            <a:ext cx="1361536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দোলিও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4416B-4E48-4968-A1AF-62CE7306EB51}"/>
              </a:ext>
            </a:extLst>
          </p:cNvPr>
          <p:cNvSpPr txBox="1"/>
          <p:nvPr userDrawn="1"/>
        </p:nvSpPr>
        <p:spPr>
          <a:xfrm>
            <a:off x="222852" y="4821624"/>
            <a:ext cx="13615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মূ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ল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576E0D-20C1-4080-9F73-E3ECFEB9862A}"/>
              </a:ext>
            </a:extLst>
          </p:cNvPr>
          <p:cNvSpPr txBox="1"/>
          <p:nvPr userDrawn="1"/>
        </p:nvSpPr>
        <p:spPr>
          <a:xfrm>
            <a:off x="259432" y="5455625"/>
            <a:ext cx="134324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বাড়ীরকাজ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B2F3F-C8DF-4D47-BE94-EE9B021314CF}"/>
              </a:ext>
            </a:extLst>
          </p:cNvPr>
          <p:cNvSpPr txBox="1"/>
          <p:nvPr userDrawn="1"/>
        </p:nvSpPr>
        <p:spPr>
          <a:xfrm>
            <a:off x="248539" y="2595655"/>
            <a:ext cx="133584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শিখন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777CCF-36F0-4C4B-A8F9-44945E45830B}"/>
              </a:ext>
            </a:extLst>
          </p:cNvPr>
          <p:cNvSpPr txBox="1"/>
          <p:nvPr userDrawn="1"/>
        </p:nvSpPr>
        <p:spPr>
          <a:xfrm>
            <a:off x="2312289" y="6273800"/>
            <a:ext cx="90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6734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10" Type="http://schemas.openxmlformats.org/officeDocument/2006/relationships/image" Target="../media/image3.jpg"/><Relationship Id="rId4" Type="http://schemas.openxmlformats.org/officeDocument/2006/relationships/slide" Target="slide7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E4ADC-E8C9-44E5-83FB-41020E5D9CFC}"/>
              </a:ext>
            </a:extLst>
          </p:cNvPr>
          <p:cNvSpPr txBox="1"/>
          <p:nvPr/>
        </p:nvSpPr>
        <p:spPr>
          <a:xfrm>
            <a:off x="1714500" y="1371600"/>
            <a:ext cx="87630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28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D16D2-0741-4A73-9334-2E38F3113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3063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857CFB-B2C3-4314-88DE-81FCDF0F44AF}"/>
              </a:ext>
            </a:extLst>
          </p:cNvPr>
          <p:cNvSpPr txBox="1"/>
          <p:nvPr/>
        </p:nvSpPr>
        <p:spPr>
          <a:xfrm>
            <a:off x="2645229" y="2645229"/>
            <a:ext cx="604157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99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99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99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418700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0F5DF7-BDE3-4958-8BCF-732ACE1D1C54}"/>
              </a:ext>
            </a:extLst>
          </p:cNvPr>
          <p:cNvSpPr txBox="1"/>
          <p:nvPr/>
        </p:nvSpPr>
        <p:spPr>
          <a:xfrm>
            <a:off x="507492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EE71B-7975-41B2-AAE9-014FD2160384}"/>
              </a:ext>
            </a:extLst>
          </p:cNvPr>
          <p:cNvSpPr txBox="1"/>
          <p:nvPr/>
        </p:nvSpPr>
        <p:spPr>
          <a:xfrm>
            <a:off x="2225040" y="733246"/>
            <a:ext cx="96545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৪/’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০খ্রিঃ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র,ঢাকা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ধবীদের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সাময়িক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খোদার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জানাবেন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0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B7838-9CEA-45AE-BA64-8E293255D9AA}"/>
              </a:ext>
            </a:extLst>
          </p:cNvPr>
          <p:cNvSpPr txBox="1"/>
          <p:nvPr/>
        </p:nvSpPr>
        <p:spPr>
          <a:xfrm>
            <a:off x="5212080" y="0"/>
            <a:ext cx="2727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D24D8-48FD-48F1-AA68-3BB29F9E4237}"/>
              </a:ext>
            </a:extLst>
          </p:cNvPr>
          <p:cNvSpPr/>
          <p:nvPr/>
        </p:nvSpPr>
        <p:spPr>
          <a:xfrm>
            <a:off x="2438400" y="1753671"/>
            <a:ext cx="8275320" cy="406908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E8AAB7-AECC-424C-A34E-AC3A114D199C}"/>
              </a:ext>
            </a:extLst>
          </p:cNvPr>
          <p:cNvCxnSpPr/>
          <p:nvPr/>
        </p:nvCxnSpPr>
        <p:spPr>
          <a:xfrm>
            <a:off x="6278880" y="2819400"/>
            <a:ext cx="0" cy="2667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9780C8-266B-45B9-BDC5-C56FF910D977}"/>
              </a:ext>
            </a:extLst>
          </p:cNvPr>
          <p:cNvSpPr txBox="1"/>
          <p:nvPr/>
        </p:nvSpPr>
        <p:spPr>
          <a:xfrm>
            <a:off x="3139453" y="3221177"/>
            <a:ext cx="32461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26246-ED52-4BED-93D5-FBF3B6B4B4E4}"/>
              </a:ext>
            </a:extLst>
          </p:cNvPr>
          <p:cNvSpPr txBox="1"/>
          <p:nvPr/>
        </p:nvSpPr>
        <p:spPr>
          <a:xfrm>
            <a:off x="7101839" y="3247191"/>
            <a:ext cx="32461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F36836-BAF7-4F44-9A42-583948477660}"/>
              </a:ext>
            </a:extLst>
          </p:cNvPr>
          <p:cNvSpPr/>
          <p:nvPr/>
        </p:nvSpPr>
        <p:spPr>
          <a:xfrm>
            <a:off x="8534404" y="1783586"/>
            <a:ext cx="20726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E9C2D4-CF3F-455C-8A1F-E10B4CD7315B}"/>
              </a:ext>
            </a:extLst>
          </p:cNvPr>
          <p:cNvSpPr txBox="1"/>
          <p:nvPr/>
        </p:nvSpPr>
        <p:spPr>
          <a:xfrm>
            <a:off x="8602983" y="1933427"/>
            <a:ext cx="193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5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C4EA33-293B-4994-B8FD-67FAA45F0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30" y="336887"/>
            <a:ext cx="6491021" cy="4437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64F69-F879-405D-A2A1-F73E75AFE6BB}"/>
              </a:ext>
            </a:extLst>
          </p:cNvPr>
          <p:cNvSpPr txBox="1"/>
          <p:nvPr/>
        </p:nvSpPr>
        <p:spPr>
          <a:xfrm>
            <a:off x="4480560" y="65811"/>
            <a:ext cx="4632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dirty="0">
              <a:ln w="0"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7B15B-B9CF-4504-8057-2C11F05472D6}"/>
              </a:ext>
            </a:extLst>
          </p:cNvPr>
          <p:cNvSpPr txBox="1"/>
          <p:nvPr/>
        </p:nvSpPr>
        <p:spPr>
          <a:xfrm>
            <a:off x="2260600" y="4774109"/>
            <a:ext cx="947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6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FB25E-0160-425F-B79E-72CCF4F2C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67" y="1310042"/>
            <a:ext cx="4127883" cy="2370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E8D9F-9694-4918-9320-1B1F9DCC7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7" y="109958"/>
            <a:ext cx="2956457" cy="3319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6442A-31CC-45A0-B1D1-DFA311C19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50" y="4020097"/>
            <a:ext cx="3587811" cy="225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15150F-D8C2-4432-8B71-E0326A34921A}"/>
              </a:ext>
            </a:extLst>
          </p:cNvPr>
          <p:cNvSpPr txBox="1"/>
          <p:nvPr/>
        </p:nvSpPr>
        <p:spPr>
          <a:xfrm>
            <a:off x="3987800" y="262845"/>
            <a:ext cx="32893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5">
            <a:extLst>
              <a:ext uri="{FF2B5EF4-FFF2-40B4-BE49-F238E27FC236}">
                <a16:creationId xmlns:a16="http://schemas.microsoft.com/office/drawing/2014/main" id="{21CC0D62-4A1A-495B-99CE-3122EB987E82}"/>
              </a:ext>
            </a:extLst>
          </p:cNvPr>
          <p:cNvSpPr txBox="1"/>
          <p:nvPr/>
        </p:nvSpPr>
        <p:spPr>
          <a:xfrm>
            <a:off x="7565819" y="2167158"/>
            <a:ext cx="146954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 ৪টি </a:t>
            </a: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86F0F2B8-2A78-48BA-B2B3-476DE88A1E7F}"/>
              </a:ext>
            </a:extLst>
          </p:cNvPr>
          <p:cNvSpPr txBox="1"/>
          <p:nvPr/>
        </p:nvSpPr>
        <p:spPr>
          <a:xfrm>
            <a:off x="9972439" y="2157999"/>
            <a:ext cx="146954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ঘ)  ৫টি  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BA910A80-5C35-47BA-946E-47FE8A0BA0E8}"/>
              </a:ext>
            </a:extLst>
          </p:cNvPr>
          <p:cNvSpPr txBox="1"/>
          <p:nvPr/>
        </p:nvSpPr>
        <p:spPr>
          <a:xfrm>
            <a:off x="9898874" y="4046806"/>
            <a:ext cx="146954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ঘ) ৮টি 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E7DB56D1-739F-4DF2-A689-53899C65E8CE}"/>
              </a:ext>
            </a:extLst>
          </p:cNvPr>
          <p:cNvSpPr txBox="1"/>
          <p:nvPr/>
        </p:nvSpPr>
        <p:spPr>
          <a:xfrm>
            <a:off x="2815079" y="3968969"/>
            <a:ext cx="164460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ক)  ৫টি    </a:t>
            </a:r>
          </a:p>
        </p:txBody>
      </p:sp>
      <p:sp>
        <p:nvSpPr>
          <p:cNvPr id="42" name="TextBox 30">
            <a:extLst>
              <a:ext uri="{FF2B5EF4-FFF2-40B4-BE49-F238E27FC236}">
                <a16:creationId xmlns:a16="http://schemas.microsoft.com/office/drawing/2014/main" id="{01E10E91-A6B0-45FD-9A1A-0867E58AF3D0}"/>
              </a:ext>
            </a:extLst>
          </p:cNvPr>
          <p:cNvSpPr txBox="1"/>
          <p:nvPr/>
        </p:nvSpPr>
        <p:spPr>
          <a:xfrm>
            <a:off x="5375713" y="3968969"/>
            <a:ext cx="146954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খ)  ৬টি   </a:t>
            </a: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E218F954-1884-4CE9-95E6-895A55AF89D3}"/>
              </a:ext>
            </a:extLst>
          </p:cNvPr>
          <p:cNvSpPr txBox="1"/>
          <p:nvPr/>
        </p:nvSpPr>
        <p:spPr>
          <a:xfrm>
            <a:off x="7565819" y="4046806"/>
            <a:ext cx="167189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গ)  ৭টি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0F37C8-34F8-4AF8-9D1D-8AAE74DB675C}"/>
              </a:ext>
            </a:extLst>
          </p:cNvPr>
          <p:cNvSpPr txBox="1"/>
          <p:nvPr/>
        </p:nvSpPr>
        <p:spPr>
          <a:xfrm>
            <a:off x="8430235" y="684953"/>
            <a:ext cx="308440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6D4EAE2F-B5FE-4D54-8426-A5688C76D171}"/>
              </a:ext>
            </a:extLst>
          </p:cNvPr>
          <p:cNvSpPr txBox="1"/>
          <p:nvPr/>
        </p:nvSpPr>
        <p:spPr>
          <a:xfrm>
            <a:off x="4373171" y="103662"/>
            <a:ext cx="211578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CB060CE6-EFCF-49FB-8E48-AE55D0AFEA19}"/>
              </a:ext>
            </a:extLst>
          </p:cNvPr>
          <p:cNvSpPr txBox="1"/>
          <p:nvPr/>
        </p:nvSpPr>
        <p:spPr>
          <a:xfrm>
            <a:off x="2327707" y="1337372"/>
            <a:ext cx="445814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42D6B942-9BAB-4205-9D80-73B93C59CD36}"/>
              </a:ext>
            </a:extLst>
          </p:cNvPr>
          <p:cNvSpPr txBox="1"/>
          <p:nvPr/>
        </p:nvSpPr>
        <p:spPr>
          <a:xfrm>
            <a:off x="2893527" y="2154265"/>
            <a:ext cx="144648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ক)  ২টি</a:t>
            </a:r>
          </a:p>
        </p:txBody>
      </p:sp>
      <p:sp>
        <p:nvSpPr>
          <p:cNvPr id="48" name="TextBox 4">
            <a:extLst>
              <a:ext uri="{FF2B5EF4-FFF2-40B4-BE49-F238E27FC236}">
                <a16:creationId xmlns:a16="http://schemas.microsoft.com/office/drawing/2014/main" id="{54998FBB-DDD2-4056-90FF-D2E351125EC9}"/>
              </a:ext>
            </a:extLst>
          </p:cNvPr>
          <p:cNvSpPr txBox="1"/>
          <p:nvPr/>
        </p:nvSpPr>
        <p:spPr>
          <a:xfrm>
            <a:off x="5277092" y="2170973"/>
            <a:ext cx="144648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খ)  ৩টি  </a:t>
            </a:r>
          </a:p>
        </p:txBody>
      </p:sp>
      <p:sp>
        <p:nvSpPr>
          <p:cNvPr id="49" name="TextBox 7">
            <a:extLst>
              <a:ext uri="{FF2B5EF4-FFF2-40B4-BE49-F238E27FC236}">
                <a16:creationId xmlns:a16="http://schemas.microsoft.com/office/drawing/2014/main" id="{DD4529A1-A308-4ECF-B66D-6945B24216BD}"/>
              </a:ext>
            </a:extLst>
          </p:cNvPr>
          <p:cNvSpPr txBox="1"/>
          <p:nvPr/>
        </p:nvSpPr>
        <p:spPr>
          <a:xfrm>
            <a:off x="2188334" y="3167390"/>
            <a:ext cx="473689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E6643B-AE04-4B1C-8ED8-EF7B733FEA3A}"/>
              </a:ext>
            </a:extLst>
          </p:cNvPr>
          <p:cNvSpPr txBox="1"/>
          <p:nvPr/>
        </p:nvSpPr>
        <p:spPr>
          <a:xfrm>
            <a:off x="8430235" y="642271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D468AE1-B784-4278-BFFA-EB5F6993D132}"/>
              </a:ext>
            </a:extLst>
          </p:cNvPr>
          <p:cNvSpPr txBox="1"/>
          <p:nvPr/>
        </p:nvSpPr>
        <p:spPr>
          <a:xfrm>
            <a:off x="8373293" y="704424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88ED90-A71E-4DC6-85C3-21246695CA15}"/>
              </a:ext>
            </a:extLst>
          </p:cNvPr>
          <p:cNvSpPr txBox="1"/>
          <p:nvPr/>
        </p:nvSpPr>
        <p:spPr>
          <a:xfrm>
            <a:off x="8401764" y="635274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84EF34-BB84-4FF8-820B-DE74B512B1D8}"/>
              </a:ext>
            </a:extLst>
          </p:cNvPr>
          <p:cNvSpPr txBox="1"/>
          <p:nvPr/>
        </p:nvSpPr>
        <p:spPr>
          <a:xfrm>
            <a:off x="8401764" y="754103"/>
            <a:ext cx="312617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89A909-C967-43D4-9B68-C05228D5AE6D}"/>
              </a:ext>
            </a:extLst>
          </p:cNvPr>
          <p:cNvSpPr txBox="1"/>
          <p:nvPr/>
        </p:nvSpPr>
        <p:spPr>
          <a:xfrm>
            <a:off x="8388464" y="667712"/>
            <a:ext cx="312617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4F3EB5-EC3D-4D00-991A-949908AE5666}"/>
              </a:ext>
            </a:extLst>
          </p:cNvPr>
          <p:cNvSpPr txBox="1"/>
          <p:nvPr/>
        </p:nvSpPr>
        <p:spPr>
          <a:xfrm>
            <a:off x="8453518" y="683073"/>
            <a:ext cx="312617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010078C-E4A6-4C6C-A0C5-4C5DA9207F48}"/>
              </a:ext>
            </a:extLst>
          </p:cNvPr>
          <p:cNvSpPr txBox="1"/>
          <p:nvPr/>
        </p:nvSpPr>
        <p:spPr>
          <a:xfrm>
            <a:off x="8365181" y="703020"/>
            <a:ext cx="312617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0762BE-D9C5-49F1-ABB1-34BB15A21FBB}"/>
              </a:ext>
            </a:extLst>
          </p:cNvPr>
          <p:cNvSpPr txBox="1"/>
          <p:nvPr/>
        </p:nvSpPr>
        <p:spPr>
          <a:xfrm>
            <a:off x="2188334" y="5254160"/>
            <a:ext cx="926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26607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361D6-C362-4A08-AEC9-88A5A323E69A}"/>
              </a:ext>
            </a:extLst>
          </p:cNvPr>
          <p:cNvSpPr txBox="1"/>
          <p:nvPr/>
        </p:nvSpPr>
        <p:spPr>
          <a:xfrm>
            <a:off x="3378200" y="596900"/>
            <a:ext cx="6299200" cy="1862048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  <a:scene3d>
              <a:camera prst="perspectiveAbove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11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E71A2-C194-4363-BB52-99326205E26B}"/>
              </a:ext>
            </a:extLst>
          </p:cNvPr>
          <p:cNvSpPr txBox="1"/>
          <p:nvPr/>
        </p:nvSpPr>
        <p:spPr>
          <a:xfrm>
            <a:off x="1803400" y="3822700"/>
            <a:ext cx="966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133311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79B48-1585-4FEF-B448-7CAB72CBE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101346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9A7A5-9394-4B60-AA56-875345BA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55850"/>
            <a:ext cx="101346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46307-21B5-468B-BD65-0624D1547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58" y="2209740"/>
            <a:ext cx="2365375" cy="2731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CC3CBB-9A15-4097-8614-789E647E00E2}"/>
              </a:ext>
            </a:extLst>
          </p:cNvPr>
          <p:cNvSpPr txBox="1"/>
          <p:nvPr/>
        </p:nvSpPr>
        <p:spPr>
          <a:xfrm>
            <a:off x="2214849" y="1533826"/>
            <a:ext cx="3568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3E8A9-B8E5-4945-94DE-3D6E5F2FBD2F}"/>
              </a:ext>
            </a:extLst>
          </p:cNvPr>
          <p:cNvSpPr txBox="1"/>
          <p:nvPr/>
        </p:nvSpPr>
        <p:spPr>
          <a:xfrm>
            <a:off x="5131689" y="235850"/>
            <a:ext cx="2813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9A0BF-BEB0-4B1F-A6B2-25D72709E444}"/>
              </a:ext>
            </a:extLst>
          </p:cNvPr>
          <p:cNvSpPr txBox="1"/>
          <p:nvPr/>
        </p:nvSpPr>
        <p:spPr>
          <a:xfrm>
            <a:off x="9613673" y="1022372"/>
            <a:ext cx="275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E5681-A081-48DC-8E9B-332C614135A4}"/>
              </a:ext>
            </a:extLst>
          </p:cNvPr>
          <p:cNvSpPr txBox="1"/>
          <p:nvPr/>
        </p:nvSpPr>
        <p:spPr>
          <a:xfrm>
            <a:off x="260129" y="1622537"/>
            <a:ext cx="134124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3CDB17-A249-4927-9EF9-B25DC84F3491}"/>
              </a:ext>
            </a:extLst>
          </p:cNvPr>
          <p:cNvSpPr txBox="1"/>
          <p:nvPr/>
        </p:nvSpPr>
        <p:spPr>
          <a:xfrm>
            <a:off x="246253" y="2107289"/>
            <a:ext cx="1341247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DAC949-E96C-4B10-A420-076BD231E611}"/>
              </a:ext>
            </a:extLst>
          </p:cNvPr>
          <p:cNvSpPr txBox="1"/>
          <p:nvPr/>
        </p:nvSpPr>
        <p:spPr>
          <a:xfrm>
            <a:off x="260129" y="3076793"/>
            <a:ext cx="133584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একক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1B5C75-7FF2-464D-A29B-7E07FBECE041}"/>
              </a:ext>
            </a:extLst>
          </p:cNvPr>
          <p:cNvSpPr txBox="1"/>
          <p:nvPr/>
        </p:nvSpPr>
        <p:spPr>
          <a:xfrm>
            <a:off x="246540" y="3719902"/>
            <a:ext cx="135613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94026E-DF58-4649-B003-F366D600C956}"/>
              </a:ext>
            </a:extLst>
          </p:cNvPr>
          <p:cNvSpPr txBox="1"/>
          <p:nvPr/>
        </p:nvSpPr>
        <p:spPr>
          <a:xfrm>
            <a:off x="241142" y="4333258"/>
            <a:ext cx="1361536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দোলিও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25B178-9579-47F0-91DD-2A5805457314}"/>
              </a:ext>
            </a:extLst>
          </p:cNvPr>
          <p:cNvSpPr txBox="1"/>
          <p:nvPr/>
        </p:nvSpPr>
        <p:spPr>
          <a:xfrm>
            <a:off x="222852" y="4821624"/>
            <a:ext cx="13615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মূ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ল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EEE155-FB84-4984-BAE1-D41F76C1A5A7}"/>
              </a:ext>
            </a:extLst>
          </p:cNvPr>
          <p:cNvSpPr txBox="1"/>
          <p:nvPr/>
        </p:nvSpPr>
        <p:spPr>
          <a:xfrm>
            <a:off x="259432" y="5455625"/>
            <a:ext cx="134324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বাড়ীরকাজ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51244A-DA71-4AF9-95D7-ECACD6C4D5AD}"/>
              </a:ext>
            </a:extLst>
          </p:cNvPr>
          <p:cNvSpPr txBox="1"/>
          <p:nvPr/>
        </p:nvSpPr>
        <p:spPr>
          <a:xfrm>
            <a:off x="248539" y="2595655"/>
            <a:ext cx="133584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শিখন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1EA13F-23DD-4178-BBF1-17B3E6E2BDBC}"/>
              </a:ext>
            </a:extLst>
          </p:cNvPr>
          <p:cNvSpPr txBox="1"/>
          <p:nvPr/>
        </p:nvSpPr>
        <p:spPr>
          <a:xfrm>
            <a:off x="2312289" y="6273800"/>
            <a:ext cx="90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036862-57A9-4B97-AA5D-5C993B23BB5F}"/>
              </a:ext>
            </a:extLst>
          </p:cNvPr>
          <p:cNvSpPr/>
          <p:nvPr/>
        </p:nvSpPr>
        <p:spPr>
          <a:xfrm>
            <a:off x="4865975" y="2222701"/>
            <a:ext cx="42458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4B4F6-A4B7-46DD-918C-A08354D13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745" y="2107289"/>
            <a:ext cx="2365710" cy="31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45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45F4F9-5059-4ED7-8FB2-4A20000D5043}"/>
              </a:ext>
            </a:extLst>
          </p:cNvPr>
          <p:cNvSpPr txBox="1"/>
          <p:nvPr/>
        </p:nvSpPr>
        <p:spPr>
          <a:xfrm>
            <a:off x="4635500" y="2489200"/>
            <a:ext cx="2603500" cy="18415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2588A8BB-F3EA-45A1-BF37-A512E94947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77447"/>
              </p:ext>
            </p:extLst>
          </p:nvPr>
        </p:nvGraphicFramePr>
        <p:xfrm>
          <a:off x="4787900" y="2590800"/>
          <a:ext cx="24511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914580" imgH="771650" progId="Package">
                  <p:embed/>
                </p:oleObj>
              </mc:Choice>
              <mc:Fallback>
                <p:oleObj name="Packager Shell Object" showAsIcon="1" r:id="rId3" imgW="914580" imgH="7716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590800"/>
                        <a:ext cx="2451100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79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4F8C9-F161-4BE2-AACA-6B6D2CE106B4}"/>
              </a:ext>
            </a:extLst>
          </p:cNvPr>
          <p:cNvSpPr txBox="1"/>
          <p:nvPr/>
        </p:nvSpPr>
        <p:spPr>
          <a:xfrm>
            <a:off x="3911600" y="1689100"/>
            <a:ext cx="6235700" cy="264687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8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C712A1-27E6-4AFD-A3F0-E85868A904D0}"/>
              </a:ext>
            </a:extLst>
          </p:cNvPr>
          <p:cNvSpPr/>
          <p:nvPr/>
        </p:nvSpPr>
        <p:spPr>
          <a:xfrm>
            <a:off x="2054860" y="434435"/>
            <a:ext cx="101371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িভাগ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69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4EFEA-9E1C-494F-BB24-A3E6C66AA967}"/>
              </a:ext>
            </a:extLst>
          </p:cNvPr>
          <p:cNvSpPr/>
          <p:nvPr/>
        </p:nvSpPr>
        <p:spPr>
          <a:xfrm rot="5400000">
            <a:off x="3593806" y="2583195"/>
            <a:ext cx="1577514" cy="1904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EC630C-FB05-4D3D-B6EF-C6259BF44E74}"/>
              </a:ext>
            </a:extLst>
          </p:cNvPr>
          <p:cNvSpPr/>
          <p:nvPr/>
        </p:nvSpPr>
        <p:spPr>
          <a:xfrm>
            <a:off x="3954535" y="1573225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108" tIns="159108" rIns="159108" bIns="15910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D92E6E-727D-45B2-BA32-57F235D0281B}"/>
              </a:ext>
            </a:extLst>
          </p:cNvPr>
          <p:cNvSpPr/>
          <p:nvPr/>
        </p:nvSpPr>
        <p:spPr>
          <a:xfrm rot="5400000">
            <a:off x="3593806" y="4170307"/>
            <a:ext cx="1577514" cy="1904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450223"/>
              <a:satOff val="-10194"/>
              <a:lumOff val="2402"/>
              <a:alphaOff val="0"/>
            </a:schemeClr>
          </a:fillRef>
          <a:effectRef idx="0">
            <a:schemeClr val="accent4">
              <a:hueOff val="2450223"/>
              <a:satOff val="-10194"/>
              <a:lumOff val="24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D08F7F-E3D3-4785-918E-19364CC2DD54}"/>
              </a:ext>
            </a:extLst>
          </p:cNvPr>
          <p:cNvSpPr/>
          <p:nvPr/>
        </p:nvSpPr>
        <p:spPr>
          <a:xfrm>
            <a:off x="3954535" y="3160337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2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68" tIns="143868" rIns="143868" bIns="14386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দরখাস্ত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AFEE84-6044-4A5F-A28F-FD119D9EC25C}"/>
              </a:ext>
            </a:extLst>
          </p:cNvPr>
          <p:cNvSpPr/>
          <p:nvPr/>
        </p:nvSpPr>
        <p:spPr>
          <a:xfrm rot="3275">
            <a:off x="4387362" y="4965193"/>
            <a:ext cx="2791128" cy="1904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6B0FA5-8F99-4F6D-BD1B-ED327B29AABD}"/>
              </a:ext>
            </a:extLst>
          </p:cNvPr>
          <p:cNvSpPr/>
          <p:nvPr/>
        </p:nvSpPr>
        <p:spPr>
          <a:xfrm>
            <a:off x="3954535" y="4747449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2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68" tIns="143868" rIns="143868" bIns="14386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4D4ADA-6CCB-4C37-9891-A0B3C10E370A}"/>
              </a:ext>
            </a:extLst>
          </p:cNvPr>
          <p:cNvSpPr/>
          <p:nvPr/>
        </p:nvSpPr>
        <p:spPr>
          <a:xfrm rot="16083305">
            <a:off x="6344558" y="4150991"/>
            <a:ext cx="1622398" cy="1904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350668"/>
              <a:satOff val="-30583"/>
              <a:lumOff val="7206"/>
              <a:alphaOff val="0"/>
            </a:schemeClr>
          </a:fillRef>
          <a:effectRef idx="0">
            <a:schemeClr val="accent4">
              <a:hueOff val="7350668"/>
              <a:satOff val="-30583"/>
              <a:lumOff val="720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A648D5-B051-4310-8D9C-7354D9508064}"/>
              </a:ext>
            </a:extLst>
          </p:cNvPr>
          <p:cNvSpPr/>
          <p:nvPr/>
        </p:nvSpPr>
        <p:spPr>
          <a:xfrm>
            <a:off x="6755259" y="4750109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2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68" tIns="143868" rIns="143868" bIns="14386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নিমন্ত্রণপত্র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02C5B1-5B31-4841-A4CC-0AD2E2163CC3}"/>
              </a:ext>
            </a:extLst>
          </p:cNvPr>
          <p:cNvSpPr/>
          <p:nvPr/>
        </p:nvSpPr>
        <p:spPr>
          <a:xfrm rot="16342731">
            <a:off x="6393858" y="2564949"/>
            <a:ext cx="1542352" cy="1904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78A855-5362-4A4D-90F5-7939C34127FC}"/>
              </a:ext>
            </a:extLst>
          </p:cNvPr>
          <p:cNvSpPr/>
          <p:nvPr/>
        </p:nvSpPr>
        <p:spPr>
          <a:xfrm>
            <a:off x="6700197" y="3119047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2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108" tIns="159108" rIns="159108" bIns="15910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E062E2-A31C-4E46-A2D4-07E71DECAF17}"/>
              </a:ext>
            </a:extLst>
          </p:cNvPr>
          <p:cNvSpPr/>
          <p:nvPr/>
        </p:nvSpPr>
        <p:spPr>
          <a:xfrm>
            <a:off x="6769014" y="1573225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68" tIns="143868" rIns="143868" bIns="14386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মানপত্র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F6919-DD4F-4325-86A3-D2748DA6462B}"/>
              </a:ext>
            </a:extLst>
          </p:cNvPr>
          <p:cNvSpPr txBox="1"/>
          <p:nvPr/>
        </p:nvSpPr>
        <p:spPr>
          <a:xfrm>
            <a:off x="1943100" y="190500"/>
            <a:ext cx="1010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খিত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</p:spTree>
    <p:extLst>
      <p:ext uri="{BB962C8B-B14F-4D97-AF65-F5344CB8AC3E}">
        <p14:creationId xmlns:p14="http://schemas.microsoft.com/office/powerpoint/2010/main" val="42107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EF4F52-C215-48B1-9459-F72B7A5A2D99}"/>
              </a:ext>
            </a:extLst>
          </p:cNvPr>
          <p:cNvSpPr/>
          <p:nvPr/>
        </p:nvSpPr>
        <p:spPr>
          <a:xfrm>
            <a:off x="3920564" y="3026491"/>
            <a:ext cx="4350871" cy="156966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5889A-4D6B-49D5-ADAD-2FFFAD9E7BD6}"/>
              </a:ext>
            </a:extLst>
          </p:cNvPr>
          <p:cNvSpPr txBox="1"/>
          <p:nvPr/>
        </p:nvSpPr>
        <p:spPr>
          <a:xfrm>
            <a:off x="1918437" y="4572000"/>
            <a:ext cx="94741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িভাগ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70E49C-48EB-4AF5-82B1-FA38A4937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53" y="211789"/>
            <a:ext cx="5038963" cy="28388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80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0949CED-29C5-4ACA-B845-B9F1B64A8BC6}"/>
              </a:ext>
            </a:extLst>
          </p:cNvPr>
          <p:cNvSpPr/>
          <p:nvPr/>
        </p:nvSpPr>
        <p:spPr>
          <a:xfrm>
            <a:off x="5383609" y="2119708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34" tIns="239134" rIns="239134" bIns="23913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86A328A-A535-45F2-8BC5-F2106430EF81}"/>
              </a:ext>
            </a:extLst>
          </p:cNvPr>
          <p:cNvSpPr/>
          <p:nvPr/>
        </p:nvSpPr>
        <p:spPr>
          <a:xfrm rot="16200000">
            <a:off x="5945169" y="1601448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90498" bIns="9688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472C192-CA2F-4A70-9741-43B555986144}"/>
              </a:ext>
            </a:extLst>
          </p:cNvPr>
          <p:cNvSpPr/>
          <p:nvPr/>
        </p:nvSpPr>
        <p:spPr>
          <a:xfrm>
            <a:off x="5383609" y="125756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34" tIns="239134" rIns="239134" bIns="23913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সূচকশব্দ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34D4FAB-4A6D-440B-9DE8-6A470A4C3E00}"/>
              </a:ext>
            </a:extLst>
          </p:cNvPr>
          <p:cNvSpPr/>
          <p:nvPr/>
        </p:nvSpPr>
        <p:spPr>
          <a:xfrm rot="19800000">
            <a:off x="6801182" y="2095667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91073"/>
              <a:satOff val="-16786"/>
              <a:lumOff val="1726"/>
              <a:alphaOff val="0"/>
            </a:schemeClr>
          </a:fillRef>
          <a:effectRef idx="0">
            <a:schemeClr val="accent2">
              <a:hueOff val="-291073"/>
              <a:satOff val="-16786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5" rIns="90498" bIns="9688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8FCBE07-16A0-4351-9AFA-DF88543D2334}"/>
              </a:ext>
            </a:extLst>
          </p:cNvPr>
          <p:cNvSpPr/>
          <p:nvPr/>
        </p:nvSpPr>
        <p:spPr>
          <a:xfrm>
            <a:off x="7110422" y="1122732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91073"/>
              <a:satOff val="-16786"/>
              <a:lumOff val="1726"/>
              <a:alphaOff val="0"/>
            </a:schemeClr>
          </a:fillRef>
          <a:effectRef idx="2">
            <a:schemeClr val="accent2">
              <a:hueOff val="-291073"/>
              <a:satOff val="-16786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214" tIns="244214" rIns="244214" bIns="244214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22B405-44EE-439B-94ED-3B4BDA9F605D}"/>
              </a:ext>
            </a:extLst>
          </p:cNvPr>
          <p:cNvSpPr/>
          <p:nvPr/>
        </p:nvSpPr>
        <p:spPr>
          <a:xfrm rot="1800000">
            <a:off x="6801182" y="3084105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582145"/>
              <a:satOff val="-33571"/>
              <a:lumOff val="3451"/>
              <a:alphaOff val="0"/>
            </a:schemeClr>
          </a:fillRef>
          <a:effectRef idx="0">
            <a:schemeClr val="accent2">
              <a:hueOff val="-582145"/>
              <a:satOff val="-33571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5" rIns="90497" bIns="9688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EA48FD-75C5-4B16-8472-F668446B2108}"/>
              </a:ext>
            </a:extLst>
          </p:cNvPr>
          <p:cNvSpPr/>
          <p:nvPr/>
        </p:nvSpPr>
        <p:spPr>
          <a:xfrm>
            <a:off x="7110422" y="3116684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582145"/>
              <a:satOff val="-33571"/>
              <a:lumOff val="3451"/>
              <a:alphaOff val="0"/>
            </a:schemeClr>
          </a:fillRef>
          <a:effectRef idx="2">
            <a:schemeClr val="accent2">
              <a:hueOff val="-582145"/>
              <a:satOff val="-33571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214" tIns="244214" rIns="244214" bIns="244214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সম্বোধোন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415D645-36E8-41E5-AE42-C66DED0F6EF3}"/>
              </a:ext>
            </a:extLst>
          </p:cNvPr>
          <p:cNvSpPr/>
          <p:nvPr/>
        </p:nvSpPr>
        <p:spPr>
          <a:xfrm rot="5400000">
            <a:off x="5945169" y="3578325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73218"/>
              <a:satOff val="-50357"/>
              <a:lumOff val="5177"/>
              <a:alphaOff val="0"/>
            </a:schemeClr>
          </a:fillRef>
          <a:effectRef idx="0">
            <a:schemeClr val="accent2">
              <a:hueOff val="-873218"/>
              <a:satOff val="-5035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90497" bIns="9688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D6B9FD-E3D5-4D23-BC7B-AA17488BF61A}"/>
              </a:ext>
            </a:extLst>
          </p:cNvPr>
          <p:cNvSpPr/>
          <p:nvPr/>
        </p:nvSpPr>
        <p:spPr>
          <a:xfrm>
            <a:off x="5383609" y="4113660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73218"/>
              <a:satOff val="-50357"/>
              <a:lumOff val="5177"/>
              <a:alphaOff val="0"/>
            </a:schemeClr>
          </a:fillRef>
          <a:effectRef idx="2">
            <a:schemeClr val="accent2">
              <a:hueOff val="-873218"/>
              <a:satOff val="-5035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294" tIns="249294" rIns="249294" bIns="249294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9E59B2-B77C-47BA-BC92-C554031EE5F0}"/>
              </a:ext>
            </a:extLst>
          </p:cNvPr>
          <p:cNvSpPr/>
          <p:nvPr/>
        </p:nvSpPr>
        <p:spPr>
          <a:xfrm rot="19660608">
            <a:off x="5117053" y="3115647"/>
            <a:ext cx="296039" cy="484426"/>
          </a:xfrm>
          <a:custGeom>
            <a:avLst/>
            <a:gdLst>
              <a:gd name="connsiteX0" fmla="*/ 0 w 296038"/>
              <a:gd name="connsiteY0" fmla="*/ 96885 h 484425"/>
              <a:gd name="connsiteX1" fmla="*/ 148019 w 296038"/>
              <a:gd name="connsiteY1" fmla="*/ 96885 h 484425"/>
              <a:gd name="connsiteX2" fmla="*/ 148019 w 296038"/>
              <a:gd name="connsiteY2" fmla="*/ 0 h 484425"/>
              <a:gd name="connsiteX3" fmla="*/ 296038 w 296038"/>
              <a:gd name="connsiteY3" fmla="*/ 242213 h 484425"/>
              <a:gd name="connsiteX4" fmla="*/ 148019 w 296038"/>
              <a:gd name="connsiteY4" fmla="*/ 484425 h 484425"/>
              <a:gd name="connsiteX5" fmla="*/ 148019 w 296038"/>
              <a:gd name="connsiteY5" fmla="*/ 387540 h 484425"/>
              <a:gd name="connsiteX6" fmla="*/ 0 w 296038"/>
              <a:gd name="connsiteY6" fmla="*/ 387540 h 484425"/>
              <a:gd name="connsiteX7" fmla="*/ 0 w 296038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038" h="484425">
                <a:moveTo>
                  <a:pt x="296038" y="387540"/>
                </a:moveTo>
                <a:lnTo>
                  <a:pt x="148019" y="387540"/>
                </a:lnTo>
                <a:lnTo>
                  <a:pt x="148019" y="484425"/>
                </a:lnTo>
                <a:lnTo>
                  <a:pt x="0" y="242212"/>
                </a:lnTo>
                <a:lnTo>
                  <a:pt x="148019" y="0"/>
                </a:lnTo>
                <a:lnTo>
                  <a:pt x="148019" y="96885"/>
                </a:lnTo>
                <a:lnTo>
                  <a:pt x="296038" y="96885"/>
                </a:lnTo>
                <a:lnTo>
                  <a:pt x="296038" y="38754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64290"/>
              <a:satOff val="-67142"/>
              <a:lumOff val="6902"/>
              <a:alphaOff val="0"/>
            </a:schemeClr>
          </a:fillRef>
          <a:effectRef idx="0">
            <a:schemeClr val="accent2">
              <a:hueOff val="-1164290"/>
              <a:satOff val="-67142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810" tIns="96886" rIns="1" bIns="9688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DFF0D0-0255-4B47-9CF5-BD833A0E7145}"/>
              </a:ext>
            </a:extLst>
          </p:cNvPr>
          <p:cNvSpPr/>
          <p:nvPr/>
        </p:nvSpPr>
        <p:spPr>
          <a:xfrm>
            <a:off x="3707593" y="3180192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64290"/>
              <a:satOff val="-67142"/>
              <a:lumOff val="6902"/>
              <a:alphaOff val="0"/>
            </a:schemeClr>
          </a:fillRef>
          <a:effectRef idx="2">
            <a:schemeClr val="accent2">
              <a:hueOff val="-1164290"/>
              <a:satOff val="-67142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294" tIns="249294" rIns="249294" bIns="249294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6E5EA6-AE65-4CE2-9F98-B6AF567DD7F2}"/>
              </a:ext>
            </a:extLst>
          </p:cNvPr>
          <p:cNvSpPr/>
          <p:nvPr/>
        </p:nvSpPr>
        <p:spPr>
          <a:xfrm rot="1800000">
            <a:off x="5089156" y="2095666"/>
            <a:ext cx="301661" cy="484426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301660" y="387540"/>
                </a:moveTo>
                <a:lnTo>
                  <a:pt x="150830" y="387540"/>
                </a:lnTo>
                <a:lnTo>
                  <a:pt x="150830" y="484425"/>
                </a:lnTo>
                <a:lnTo>
                  <a:pt x="0" y="242212"/>
                </a:lnTo>
                <a:lnTo>
                  <a:pt x="150830" y="0"/>
                </a:lnTo>
                <a:lnTo>
                  <a:pt x="150830" y="96885"/>
                </a:lnTo>
                <a:lnTo>
                  <a:pt x="301660" y="96885"/>
                </a:lnTo>
                <a:lnTo>
                  <a:pt x="301660" y="38754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8" tIns="96886" rIns="0" bIns="9688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DD9DED1-D87B-4082-8474-D31116F7D80C}"/>
              </a:ext>
            </a:extLst>
          </p:cNvPr>
          <p:cNvSpPr/>
          <p:nvPr/>
        </p:nvSpPr>
        <p:spPr>
          <a:xfrm>
            <a:off x="3656796" y="1122732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294" tIns="249294" rIns="249294" bIns="249294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0D2701-BDAF-49EC-8965-0FAB961A0710}"/>
              </a:ext>
            </a:extLst>
          </p:cNvPr>
          <p:cNvSpPr txBox="1"/>
          <p:nvPr/>
        </p:nvSpPr>
        <p:spPr>
          <a:xfrm>
            <a:off x="1625600" y="4895671"/>
            <a:ext cx="1024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D4AB4-097B-40BD-BDC4-8806E3404F70}"/>
              </a:ext>
            </a:extLst>
          </p:cNvPr>
          <p:cNvSpPr txBox="1"/>
          <p:nvPr/>
        </p:nvSpPr>
        <p:spPr>
          <a:xfrm>
            <a:off x="6915150" y="479961"/>
            <a:ext cx="633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B8B7F-F63D-4839-8097-3468B44B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1" y="990600"/>
            <a:ext cx="5152572" cy="3606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746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738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35</cp:revision>
  <dcterms:created xsi:type="dcterms:W3CDTF">2020-04-01T02:13:31Z</dcterms:created>
  <dcterms:modified xsi:type="dcterms:W3CDTF">2020-04-23T01:14:03Z</dcterms:modified>
</cp:coreProperties>
</file>