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8" r:id="rId2"/>
    <p:sldId id="292" r:id="rId3"/>
    <p:sldId id="331" r:id="rId4"/>
    <p:sldId id="283" r:id="rId5"/>
    <p:sldId id="294" r:id="rId6"/>
    <p:sldId id="295" r:id="rId7"/>
    <p:sldId id="333" r:id="rId8"/>
    <p:sldId id="328" r:id="rId9"/>
    <p:sldId id="312" r:id="rId10"/>
    <p:sldId id="322" r:id="rId11"/>
    <p:sldId id="334" r:id="rId12"/>
    <p:sldId id="335" r:id="rId13"/>
    <p:sldId id="336" r:id="rId14"/>
    <p:sldId id="291" r:id="rId15"/>
    <p:sldId id="271" r:id="rId16"/>
  </p:sldIdLst>
  <p:sldSz cx="11430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6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FF"/>
    <a:srgbClr val="003366"/>
    <a:srgbClr val="003300"/>
    <a:srgbClr val="E47073"/>
    <a:srgbClr val="660066"/>
    <a:srgbClr val="3333FF"/>
    <a:srgbClr val="006600"/>
    <a:srgbClr val="CC0000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822" y="60"/>
      </p:cViewPr>
      <p:guideLst>
        <p:guide orient="horz" pos="2184"/>
        <p:guide pos="36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7E69B0-3A23-4137-BFB8-33F1563094F1}" type="doc">
      <dgm:prSet loTypeId="urn:microsoft.com/office/officeart/2005/8/layout/cycle7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2B43C99-55B4-4179-AA1C-795962C58BA9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লেনদেন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5BA9C04-B27A-4FF7-BEF0-C6F50602C036}" type="parTrans" cxnId="{7E8BC80A-530C-40FA-A21B-BC841951D566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0D9DEEF-D9FB-42BF-87E1-DE735632A5CE}" type="sibTrans" cxnId="{7E8BC80A-530C-40FA-A21B-BC841951D566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11E7318-7A40-4AD6-A7BD-70607C1F71CA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অনগদ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0CE5D69-5695-4A45-ACC6-A16D74250688}" type="parTrans" cxnId="{75AB67AE-7A7D-4591-BA66-8306F7425ACC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35060B5-6F42-4BC5-9CD1-56F3F0E384C6}" type="sibTrans" cxnId="{75AB67AE-7A7D-4591-BA66-8306F7425ACC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0EC7B87-7BF7-43F5-892B-97768C4C7414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নগদ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66022EB-738A-4F90-AFDB-D75E4D2EF65A}" type="parTrans" cxnId="{8AF1981E-E492-4EDD-B749-95E1D7611C4C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692964D-12FF-4216-9B05-4E133F3BDB8B}" type="sibTrans" cxnId="{8AF1981E-E492-4EDD-B749-95E1D7611C4C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05BCBF7-A426-49AA-8CD9-2205F9DFE1F5}" type="pres">
      <dgm:prSet presAssocID="{D27E69B0-3A23-4137-BFB8-33F1563094F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8C655D-6B30-416F-B36F-D7554532D4D5}" type="pres">
      <dgm:prSet presAssocID="{02B43C99-55B4-4179-AA1C-795962C58BA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95A661-99DB-47BD-9D20-F02C887BBBE5}" type="pres">
      <dgm:prSet presAssocID="{30D9DEEF-D9FB-42BF-87E1-DE735632A5CE}" presName="sibTrans" presStyleLbl="sibTrans2D1" presStyleIdx="0" presStyleCnt="3"/>
      <dgm:spPr/>
      <dgm:t>
        <a:bodyPr/>
        <a:lstStyle/>
        <a:p>
          <a:endParaRPr lang="en-US"/>
        </a:p>
      </dgm:t>
    </dgm:pt>
    <dgm:pt modelId="{32D26279-21ED-40CD-827D-C8D46BED2C28}" type="pres">
      <dgm:prSet presAssocID="{30D9DEEF-D9FB-42BF-87E1-DE735632A5CE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7CB3FF5D-4DA0-48E8-98F4-689A5F575330}" type="pres">
      <dgm:prSet presAssocID="{711E7318-7A40-4AD6-A7BD-70607C1F71C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028EB-0844-451D-BF19-02405267F2F3}" type="pres">
      <dgm:prSet presAssocID="{835060B5-6F42-4BC5-9CD1-56F3F0E384C6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5715C64-0A08-4666-A2ED-4623F67BAD76}" type="pres">
      <dgm:prSet presAssocID="{835060B5-6F42-4BC5-9CD1-56F3F0E384C6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A2A938F7-D318-4557-8CED-F4350594929A}" type="pres">
      <dgm:prSet presAssocID="{60EC7B87-7BF7-43F5-892B-97768C4C741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6B315D-8512-4C53-8D10-C627E8812EA0}" type="pres">
      <dgm:prSet presAssocID="{E692964D-12FF-4216-9B05-4E133F3BDB8B}" presName="sibTrans" presStyleLbl="sibTrans2D1" presStyleIdx="2" presStyleCnt="3"/>
      <dgm:spPr/>
      <dgm:t>
        <a:bodyPr/>
        <a:lstStyle/>
        <a:p>
          <a:endParaRPr lang="en-US"/>
        </a:p>
      </dgm:t>
    </dgm:pt>
    <dgm:pt modelId="{B404C222-86CF-4466-BEA7-903CE0672EA2}" type="pres">
      <dgm:prSet presAssocID="{E692964D-12FF-4216-9B05-4E133F3BDB8B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8AF1981E-E492-4EDD-B749-95E1D7611C4C}" srcId="{D27E69B0-3A23-4137-BFB8-33F1563094F1}" destId="{60EC7B87-7BF7-43F5-892B-97768C4C7414}" srcOrd="2" destOrd="0" parTransId="{066022EB-738A-4F90-AFDB-D75E4D2EF65A}" sibTransId="{E692964D-12FF-4216-9B05-4E133F3BDB8B}"/>
    <dgm:cxn modelId="{75AB67AE-7A7D-4591-BA66-8306F7425ACC}" srcId="{D27E69B0-3A23-4137-BFB8-33F1563094F1}" destId="{711E7318-7A40-4AD6-A7BD-70607C1F71CA}" srcOrd="1" destOrd="0" parTransId="{30CE5D69-5695-4A45-ACC6-A16D74250688}" sibTransId="{835060B5-6F42-4BC5-9CD1-56F3F0E384C6}"/>
    <dgm:cxn modelId="{65AEF568-3D59-444E-ACF0-ADA1F5A163EB}" type="presOf" srcId="{60EC7B87-7BF7-43F5-892B-97768C4C7414}" destId="{A2A938F7-D318-4557-8CED-F4350594929A}" srcOrd="0" destOrd="0" presId="urn:microsoft.com/office/officeart/2005/8/layout/cycle7"/>
    <dgm:cxn modelId="{7E8BC80A-530C-40FA-A21B-BC841951D566}" srcId="{D27E69B0-3A23-4137-BFB8-33F1563094F1}" destId="{02B43C99-55B4-4179-AA1C-795962C58BA9}" srcOrd="0" destOrd="0" parTransId="{25BA9C04-B27A-4FF7-BEF0-C6F50602C036}" sibTransId="{30D9DEEF-D9FB-42BF-87E1-DE735632A5CE}"/>
    <dgm:cxn modelId="{C735A9BF-4E9C-4998-B508-E080B15F40B8}" type="presOf" srcId="{835060B5-6F42-4BC5-9CD1-56F3F0E384C6}" destId="{925028EB-0844-451D-BF19-02405267F2F3}" srcOrd="0" destOrd="0" presId="urn:microsoft.com/office/officeart/2005/8/layout/cycle7"/>
    <dgm:cxn modelId="{9E8C475E-2990-4FFF-A8B6-8EC268854655}" type="presOf" srcId="{835060B5-6F42-4BC5-9CD1-56F3F0E384C6}" destId="{35715C64-0A08-4666-A2ED-4623F67BAD76}" srcOrd="1" destOrd="0" presId="urn:microsoft.com/office/officeart/2005/8/layout/cycle7"/>
    <dgm:cxn modelId="{B6C190B3-8F48-4932-A2FB-31D961D5DA2E}" type="presOf" srcId="{02B43C99-55B4-4179-AA1C-795962C58BA9}" destId="{098C655D-6B30-416F-B36F-D7554532D4D5}" srcOrd="0" destOrd="0" presId="urn:microsoft.com/office/officeart/2005/8/layout/cycle7"/>
    <dgm:cxn modelId="{6803D2C2-07A7-4083-A824-69B531643389}" type="presOf" srcId="{711E7318-7A40-4AD6-A7BD-70607C1F71CA}" destId="{7CB3FF5D-4DA0-48E8-98F4-689A5F575330}" srcOrd="0" destOrd="0" presId="urn:microsoft.com/office/officeart/2005/8/layout/cycle7"/>
    <dgm:cxn modelId="{A4FC7991-40EA-4670-86A0-3BE22BBF6E93}" type="presOf" srcId="{E692964D-12FF-4216-9B05-4E133F3BDB8B}" destId="{D06B315D-8512-4C53-8D10-C627E8812EA0}" srcOrd="0" destOrd="0" presId="urn:microsoft.com/office/officeart/2005/8/layout/cycle7"/>
    <dgm:cxn modelId="{B8EC0F4C-A43E-4EAB-B067-23B8206CD12A}" type="presOf" srcId="{30D9DEEF-D9FB-42BF-87E1-DE735632A5CE}" destId="{4A95A661-99DB-47BD-9D20-F02C887BBBE5}" srcOrd="0" destOrd="0" presId="urn:microsoft.com/office/officeart/2005/8/layout/cycle7"/>
    <dgm:cxn modelId="{2657A76D-C80F-49D1-B45A-68BCB697636C}" type="presOf" srcId="{E692964D-12FF-4216-9B05-4E133F3BDB8B}" destId="{B404C222-86CF-4466-BEA7-903CE0672EA2}" srcOrd="1" destOrd="0" presId="urn:microsoft.com/office/officeart/2005/8/layout/cycle7"/>
    <dgm:cxn modelId="{F42C4D74-3453-4124-88C5-370D02C2C2BB}" type="presOf" srcId="{30D9DEEF-D9FB-42BF-87E1-DE735632A5CE}" destId="{32D26279-21ED-40CD-827D-C8D46BED2C28}" srcOrd="1" destOrd="0" presId="urn:microsoft.com/office/officeart/2005/8/layout/cycle7"/>
    <dgm:cxn modelId="{25A77A55-93AA-4DD5-AF02-62ADD4F36478}" type="presOf" srcId="{D27E69B0-3A23-4137-BFB8-33F1563094F1}" destId="{205BCBF7-A426-49AA-8CD9-2205F9DFE1F5}" srcOrd="0" destOrd="0" presId="urn:microsoft.com/office/officeart/2005/8/layout/cycle7"/>
    <dgm:cxn modelId="{799DCD0F-05BC-49F4-8347-F80036FAF69C}" type="presParOf" srcId="{205BCBF7-A426-49AA-8CD9-2205F9DFE1F5}" destId="{098C655D-6B30-416F-B36F-D7554532D4D5}" srcOrd="0" destOrd="0" presId="urn:microsoft.com/office/officeart/2005/8/layout/cycle7"/>
    <dgm:cxn modelId="{5530FA77-7E22-41CA-B0C3-8D302B7C80F8}" type="presParOf" srcId="{205BCBF7-A426-49AA-8CD9-2205F9DFE1F5}" destId="{4A95A661-99DB-47BD-9D20-F02C887BBBE5}" srcOrd="1" destOrd="0" presId="urn:microsoft.com/office/officeart/2005/8/layout/cycle7"/>
    <dgm:cxn modelId="{9B49B1CA-A298-4C5C-B3BB-48AEDE2268CB}" type="presParOf" srcId="{4A95A661-99DB-47BD-9D20-F02C887BBBE5}" destId="{32D26279-21ED-40CD-827D-C8D46BED2C28}" srcOrd="0" destOrd="0" presId="urn:microsoft.com/office/officeart/2005/8/layout/cycle7"/>
    <dgm:cxn modelId="{8146C54A-60A3-4E53-AA2E-1F4A8362FB70}" type="presParOf" srcId="{205BCBF7-A426-49AA-8CD9-2205F9DFE1F5}" destId="{7CB3FF5D-4DA0-48E8-98F4-689A5F575330}" srcOrd="2" destOrd="0" presId="urn:microsoft.com/office/officeart/2005/8/layout/cycle7"/>
    <dgm:cxn modelId="{1D47FC08-63AD-4CFC-802E-EC5E49AA508D}" type="presParOf" srcId="{205BCBF7-A426-49AA-8CD9-2205F9DFE1F5}" destId="{925028EB-0844-451D-BF19-02405267F2F3}" srcOrd="3" destOrd="0" presId="urn:microsoft.com/office/officeart/2005/8/layout/cycle7"/>
    <dgm:cxn modelId="{E263D530-8197-4E74-98DF-D336AC66DC19}" type="presParOf" srcId="{925028EB-0844-451D-BF19-02405267F2F3}" destId="{35715C64-0A08-4666-A2ED-4623F67BAD76}" srcOrd="0" destOrd="0" presId="urn:microsoft.com/office/officeart/2005/8/layout/cycle7"/>
    <dgm:cxn modelId="{593E22B9-ED53-4D8D-9C4D-DA66FA386FA8}" type="presParOf" srcId="{205BCBF7-A426-49AA-8CD9-2205F9DFE1F5}" destId="{A2A938F7-D318-4557-8CED-F4350594929A}" srcOrd="4" destOrd="0" presId="urn:microsoft.com/office/officeart/2005/8/layout/cycle7"/>
    <dgm:cxn modelId="{E91B9843-688A-4F21-992F-B9B5FA1F9583}" type="presParOf" srcId="{205BCBF7-A426-49AA-8CD9-2205F9DFE1F5}" destId="{D06B315D-8512-4C53-8D10-C627E8812EA0}" srcOrd="5" destOrd="0" presId="urn:microsoft.com/office/officeart/2005/8/layout/cycle7"/>
    <dgm:cxn modelId="{97950CF6-BB6C-4C32-9FD1-05E13B4D79ED}" type="presParOf" srcId="{D06B315D-8512-4C53-8D10-C627E8812EA0}" destId="{B404C222-86CF-4466-BEA7-903CE0672EA2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7E69B0-3A23-4137-BFB8-33F1563094F1}" type="doc">
      <dgm:prSet loTypeId="urn:microsoft.com/office/officeart/2005/8/layout/cycle7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2B43C99-55B4-4179-AA1C-795962C58BA9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নগদ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5BA9C04-B27A-4FF7-BEF0-C6F50602C036}" type="parTrans" cxnId="{7E8BC80A-530C-40FA-A21B-BC841951D566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0D9DEEF-D9FB-42BF-87E1-DE735632A5CE}" type="sibTrans" cxnId="{7E8BC80A-530C-40FA-A21B-BC841951D566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11E7318-7A40-4AD6-A7BD-70607C1F71CA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প্রদান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0CE5D69-5695-4A45-ACC6-A16D74250688}" type="parTrans" cxnId="{75AB67AE-7A7D-4591-BA66-8306F7425ACC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35060B5-6F42-4BC5-9CD1-56F3F0E384C6}" type="sibTrans" cxnId="{75AB67AE-7A7D-4591-BA66-8306F7425ACC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0EC7B87-7BF7-43F5-892B-97768C4C7414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প্রাপ্তি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66022EB-738A-4F90-AFDB-D75E4D2EF65A}" type="parTrans" cxnId="{8AF1981E-E492-4EDD-B749-95E1D7611C4C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692964D-12FF-4216-9B05-4E133F3BDB8B}" type="sibTrans" cxnId="{8AF1981E-E492-4EDD-B749-95E1D7611C4C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05BCBF7-A426-49AA-8CD9-2205F9DFE1F5}" type="pres">
      <dgm:prSet presAssocID="{D27E69B0-3A23-4137-BFB8-33F1563094F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8C655D-6B30-416F-B36F-D7554532D4D5}" type="pres">
      <dgm:prSet presAssocID="{02B43C99-55B4-4179-AA1C-795962C58BA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95A661-99DB-47BD-9D20-F02C887BBBE5}" type="pres">
      <dgm:prSet presAssocID="{30D9DEEF-D9FB-42BF-87E1-DE735632A5CE}" presName="sibTrans" presStyleLbl="sibTrans2D1" presStyleIdx="0" presStyleCnt="3"/>
      <dgm:spPr/>
      <dgm:t>
        <a:bodyPr/>
        <a:lstStyle/>
        <a:p>
          <a:endParaRPr lang="en-US"/>
        </a:p>
      </dgm:t>
    </dgm:pt>
    <dgm:pt modelId="{32D26279-21ED-40CD-827D-C8D46BED2C28}" type="pres">
      <dgm:prSet presAssocID="{30D9DEEF-D9FB-42BF-87E1-DE735632A5CE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7CB3FF5D-4DA0-48E8-98F4-689A5F575330}" type="pres">
      <dgm:prSet presAssocID="{711E7318-7A40-4AD6-A7BD-70607C1F71C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028EB-0844-451D-BF19-02405267F2F3}" type="pres">
      <dgm:prSet presAssocID="{835060B5-6F42-4BC5-9CD1-56F3F0E384C6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5715C64-0A08-4666-A2ED-4623F67BAD76}" type="pres">
      <dgm:prSet presAssocID="{835060B5-6F42-4BC5-9CD1-56F3F0E384C6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A2A938F7-D318-4557-8CED-F4350594929A}" type="pres">
      <dgm:prSet presAssocID="{60EC7B87-7BF7-43F5-892B-97768C4C741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6B315D-8512-4C53-8D10-C627E8812EA0}" type="pres">
      <dgm:prSet presAssocID="{E692964D-12FF-4216-9B05-4E133F3BDB8B}" presName="sibTrans" presStyleLbl="sibTrans2D1" presStyleIdx="2" presStyleCnt="3"/>
      <dgm:spPr/>
      <dgm:t>
        <a:bodyPr/>
        <a:lstStyle/>
        <a:p>
          <a:endParaRPr lang="en-US"/>
        </a:p>
      </dgm:t>
    </dgm:pt>
    <dgm:pt modelId="{B404C222-86CF-4466-BEA7-903CE0672EA2}" type="pres">
      <dgm:prSet presAssocID="{E692964D-12FF-4216-9B05-4E133F3BDB8B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8AF1981E-E492-4EDD-B749-95E1D7611C4C}" srcId="{D27E69B0-3A23-4137-BFB8-33F1563094F1}" destId="{60EC7B87-7BF7-43F5-892B-97768C4C7414}" srcOrd="2" destOrd="0" parTransId="{066022EB-738A-4F90-AFDB-D75E4D2EF65A}" sibTransId="{E692964D-12FF-4216-9B05-4E133F3BDB8B}"/>
    <dgm:cxn modelId="{75AB67AE-7A7D-4591-BA66-8306F7425ACC}" srcId="{D27E69B0-3A23-4137-BFB8-33F1563094F1}" destId="{711E7318-7A40-4AD6-A7BD-70607C1F71CA}" srcOrd="1" destOrd="0" parTransId="{30CE5D69-5695-4A45-ACC6-A16D74250688}" sibTransId="{835060B5-6F42-4BC5-9CD1-56F3F0E384C6}"/>
    <dgm:cxn modelId="{65AEF568-3D59-444E-ACF0-ADA1F5A163EB}" type="presOf" srcId="{60EC7B87-7BF7-43F5-892B-97768C4C7414}" destId="{A2A938F7-D318-4557-8CED-F4350594929A}" srcOrd="0" destOrd="0" presId="urn:microsoft.com/office/officeart/2005/8/layout/cycle7"/>
    <dgm:cxn modelId="{7E8BC80A-530C-40FA-A21B-BC841951D566}" srcId="{D27E69B0-3A23-4137-BFB8-33F1563094F1}" destId="{02B43C99-55B4-4179-AA1C-795962C58BA9}" srcOrd="0" destOrd="0" parTransId="{25BA9C04-B27A-4FF7-BEF0-C6F50602C036}" sibTransId="{30D9DEEF-D9FB-42BF-87E1-DE735632A5CE}"/>
    <dgm:cxn modelId="{C735A9BF-4E9C-4998-B508-E080B15F40B8}" type="presOf" srcId="{835060B5-6F42-4BC5-9CD1-56F3F0E384C6}" destId="{925028EB-0844-451D-BF19-02405267F2F3}" srcOrd="0" destOrd="0" presId="urn:microsoft.com/office/officeart/2005/8/layout/cycle7"/>
    <dgm:cxn modelId="{9E8C475E-2990-4FFF-A8B6-8EC268854655}" type="presOf" srcId="{835060B5-6F42-4BC5-9CD1-56F3F0E384C6}" destId="{35715C64-0A08-4666-A2ED-4623F67BAD76}" srcOrd="1" destOrd="0" presId="urn:microsoft.com/office/officeart/2005/8/layout/cycle7"/>
    <dgm:cxn modelId="{B6C190B3-8F48-4932-A2FB-31D961D5DA2E}" type="presOf" srcId="{02B43C99-55B4-4179-AA1C-795962C58BA9}" destId="{098C655D-6B30-416F-B36F-D7554532D4D5}" srcOrd="0" destOrd="0" presId="urn:microsoft.com/office/officeart/2005/8/layout/cycle7"/>
    <dgm:cxn modelId="{6803D2C2-07A7-4083-A824-69B531643389}" type="presOf" srcId="{711E7318-7A40-4AD6-A7BD-70607C1F71CA}" destId="{7CB3FF5D-4DA0-48E8-98F4-689A5F575330}" srcOrd="0" destOrd="0" presId="urn:microsoft.com/office/officeart/2005/8/layout/cycle7"/>
    <dgm:cxn modelId="{A4FC7991-40EA-4670-86A0-3BE22BBF6E93}" type="presOf" srcId="{E692964D-12FF-4216-9B05-4E133F3BDB8B}" destId="{D06B315D-8512-4C53-8D10-C627E8812EA0}" srcOrd="0" destOrd="0" presId="urn:microsoft.com/office/officeart/2005/8/layout/cycle7"/>
    <dgm:cxn modelId="{B8EC0F4C-A43E-4EAB-B067-23B8206CD12A}" type="presOf" srcId="{30D9DEEF-D9FB-42BF-87E1-DE735632A5CE}" destId="{4A95A661-99DB-47BD-9D20-F02C887BBBE5}" srcOrd="0" destOrd="0" presId="urn:microsoft.com/office/officeart/2005/8/layout/cycle7"/>
    <dgm:cxn modelId="{2657A76D-C80F-49D1-B45A-68BCB697636C}" type="presOf" srcId="{E692964D-12FF-4216-9B05-4E133F3BDB8B}" destId="{B404C222-86CF-4466-BEA7-903CE0672EA2}" srcOrd="1" destOrd="0" presId="urn:microsoft.com/office/officeart/2005/8/layout/cycle7"/>
    <dgm:cxn modelId="{F42C4D74-3453-4124-88C5-370D02C2C2BB}" type="presOf" srcId="{30D9DEEF-D9FB-42BF-87E1-DE735632A5CE}" destId="{32D26279-21ED-40CD-827D-C8D46BED2C28}" srcOrd="1" destOrd="0" presId="urn:microsoft.com/office/officeart/2005/8/layout/cycle7"/>
    <dgm:cxn modelId="{25A77A55-93AA-4DD5-AF02-62ADD4F36478}" type="presOf" srcId="{D27E69B0-3A23-4137-BFB8-33F1563094F1}" destId="{205BCBF7-A426-49AA-8CD9-2205F9DFE1F5}" srcOrd="0" destOrd="0" presId="urn:microsoft.com/office/officeart/2005/8/layout/cycle7"/>
    <dgm:cxn modelId="{799DCD0F-05BC-49F4-8347-F80036FAF69C}" type="presParOf" srcId="{205BCBF7-A426-49AA-8CD9-2205F9DFE1F5}" destId="{098C655D-6B30-416F-B36F-D7554532D4D5}" srcOrd="0" destOrd="0" presId="urn:microsoft.com/office/officeart/2005/8/layout/cycle7"/>
    <dgm:cxn modelId="{5530FA77-7E22-41CA-B0C3-8D302B7C80F8}" type="presParOf" srcId="{205BCBF7-A426-49AA-8CD9-2205F9DFE1F5}" destId="{4A95A661-99DB-47BD-9D20-F02C887BBBE5}" srcOrd="1" destOrd="0" presId="urn:microsoft.com/office/officeart/2005/8/layout/cycle7"/>
    <dgm:cxn modelId="{9B49B1CA-A298-4C5C-B3BB-48AEDE2268CB}" type="presParOf" srcId="{4A95A661-99DB-47BD-9D20-F02C887BBBE5}" destId="{32D26279-21ED-40CD-827D-C8D46BED2C28}" srcOrd="0" destOrd="0" presId="urn:microsoft.com/office/officeart/2005/8/layout/cycle7"/>
    <dgm:cxn modelId="{8146C54A-60A3-4E53-AA2E-1F4A8362FB70}" type="presParOf" srcId="{205BCBF7-A426-49AA-8CD9-2205F9DFE1F5}" destId="{7CB3FF5D-4DA0-48E8-98F4-689A5F575330}" srcOrd="2" destOrd="0" presId="urn:microsoft.com/office/officeart/2005/8/layout/cycle7"/>
    <dgm:cxn modelId="{1D47FC08-63AD-4CFC-802E-EC5E49AA508D}" type="presParOf" srcId="{205BCBF7-A426-49AA-8CD9-2205F9DFE1F5}" destId="{925028EB-0844-451D-BF19-02405267F2F3}" srcOrd="3" destOrd="0" presId="urn:microsoft.com/office/officeart/2005/8/layout/cycle7"/>
    <dgm:cxn modelId="{E263D530-8197-4E74-98DF-D336AC66DC19}" type="presParOf" srcId="{925028EB-0844-451D-BF19-02405267F2F3}" destId="{35715C64-0A08-4666-A2ED-4623F67BAD76}" srcOrd="0" destOrd="0" presId="urn:microsoft.com/office/officeart/2005/8/layout/cycle7"/>
    <dgm:cxn modelId="{593E22B9-ED53-4D8D-9C4D-DA66FA386FA8}" type="presParOf" srcId="{205BCBF7-A426-49AA-8CD9-2205F9DFE1F5}" destId="{A2A938F7-D318-4557-8CED-F4350594929A}" srcOrd="4" destOrd="0" presId="urn:microsoft.com/office/officeart/2005/8/layout/cycle7"/>
    <dgm:cxn modelId="{E91B9843-688A-4F21-992F-B9B5FA1F9583}" type="presParOf" srcId="{205BCBF7-A426-49AA-8CD9-2205F9DFE1F5}" destId="{D06B315D-8512-4C53-8D10-C627E8812EA0}" srcOrd="5" destOrd="0" presId="urn:microsoft.com/office/officeart/2005/8/layout/cycle7"/>
    <dgm:cxn modelId="{97950CF6-BB6C-4C32-9FD1-05E13B4D79ED}" type="presParOf" srcId="{D06B315D-8512-4C53-8D10-C627E8812EA0}" destId="{B404C222-86CF-4466-BEA7-903CE0672EA2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B1000A-0851-4EF1-ACF6-AB09B684D568}" type="doc">
      <dgm:prSet loTypeId="urn:microsoft.com/office/officeart/2005/8/layout/process2" loCatId="process" qsTypeId="urn:microsoft.com/office/officeart/2005/8/quickstyle/3d3" qsCatId="3D" csTypeId="urn:microsoft.com/office/officeart/2005/8/colors/colorful5" csCatId="colorful" phldr="1"/>
      <dgm:spPr/>
    </dgm:pt>
    <dgm:pt modelId="{C8B2E94E-A3D8-45E2-AAE9-407EE6025257}">
      <dgm:prSet phldrT="[Text]"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নগদান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বইয়ের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বৈশিষ্ট্য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D482D4-D215-4749-AEFF-64A61EED0E93}" type="parTrans" cxnId="{35D162FB-4473-4DED-A033-3C44D4720AF1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C99F226-78D3-442E-A3A3-8E07F68B4452}" type="sibTrans" cxnId="{35D162FB-4473-4DED-A033-3C44D4720AF1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A283EB-F463-45BA-B419-A461863A7C76}">
      <dgm:prSet phldrT="[Text]"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নির্দিষ্ট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ছক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রয়েছে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প্রাপ্তিসমূহ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ডেবিট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এবং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প্রদানসমূহ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ক্রেডিট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দিকে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লেখা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A3BD925-24E7-4120-8BB4-4BD98975347F}" type="parTrans" cxnId="{31EC02A4-19C8-4030-BF9F-D824882937C5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8DAB36-DF0E-47B1-939C-14DB55626696}" type="sibTrans" cxnId="{31EC02A4-19C8-4030-BF9F-D824882937C5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2FD9221-6E85-415F-9B1A-0BBC8E615A45}">
      <dgm:prSet phldrT="[Text]"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জাবেদা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খতিয়ান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উভয়ই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481752-E6DB-4972-ADE6-72E7A4178CEE}" type="parTrans" cxnId="{90225BB3-6DE5-41DE-8818-20E433D78D8A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BB1ABDD-F2BA-4DFD-9701-228077B16109}" type="sibTrans" cxnId="{90225BB3-6DE5-41DE-8818-20E433D78D8A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4C5CBD9-388A-4B65-AC3F-309566B56B32}">
      <dgm:prSet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মোট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প্রাপ্তি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প্রদানের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পরিমাণ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জানা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372DD8D-D967-4D28-A5EF-AAE2FC0845A1}" type="parTrans" cxnId="{AEBC77AD-00DE-4BE0-8B61-519DC61F7BA5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6D1C552-D591-4711-AEBD-E2C45E6DE7C6}" type="sibTrans" cxnId="{AEBC77AD-00DE-4BE0-8B61-519DC61F7BA5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3204A60-A323-4326-A261-98525582C548}">
      <dgm:prSet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নগদ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প্রাপ্তি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প্রদানের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পার্থক্যের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মাধ্যমে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উদ্বৃত্তের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পরিমাণ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নির্ণয়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BC178D2-AC51-45A9-9D2C-6ABC69EC009A}" type="parTrans" cxnId="{7F2FB299-2813-4F56-81A8-4C21970B8977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32941DF-005A-4623-9A0C-D32829681831}" type="sibTrans" cxnId="{7F2FB299-2813-4F56-81A8-4C21970B8977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608503A-7127-4F28-9515-3571112A624E}">
      <dgm:prSet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চুরি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আত্নসা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ৎ,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অপচয়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এবং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ভুল-ত্রুটি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বহুলাংশে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হ্রাস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পায়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4278626-DE68-4340-8F86-8797DC8A9800}" type="parTrans" cxnId="{E483E030-8CDF-4001-9827-F7B05B3C7764}">
      <dgm:prSet/>
      <dgm:spPr/>
      <dgm:t>
        <a:bodyPr/>
        <a:lstStyle/>
        <a:p>
          <a:endParaRPr lang="en-US" sz="3600"/>
        </a:p>
      </dgm:t>
    </dgm:pt>
    <dgm:pt modelId="{D9F0BCB7-59A4-4CD6-BE9F-5835D48A5212}" type="sibTrans" cxnId="{E483E030-8CDF-4001-9827-F7B05B3C7764}">
      <dgm:prSet custT="1"/>
      <dgm:spPr/>
      <dgm:t>
        <a:bodyPr/>
        <a:lstStyle/>
        <a:p>
          <a:endParaRPr lang="en-US" sz="3600"/>
        </a:p>
      </dgm:t>
    </dgm:pt>
    <dgm:pt modelId="{91166BFA-F72E-4632-BF41-3AAFC11D61C7}">
      <dgm:prSet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নগদ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তহবিলের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উপর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পূর্ণ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নিয়ন্ত্রণ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রক্ষা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সম্ভব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272E4F2-1645-4394-BFBD-C91506E7C59A}" type="parTrans" cxnId="{7E276F5A-949A-4796-AFEE-D99F5F420415}">
      <dgm:prSet/>
      <dgm:spPr/>
      <dgm:t>
        <a:bodyPr/>
        <a:lstStyle/>
        <a:p>
          <a:endParaRPr lang="en-US" sz="3600"/>
        </a:p>
      </dgm:t>
    </dgm:pt>
    <dgm:pt modelId="{029901F9-8467-4E5C-A421-2B7A4DB288DE}" type="sibTrans" cxnId="{7E276F5A-949A-4796-AFEE-D99F5F420415}">
      <dgm:prSet/>
      <dgm:spPr/>
      <dgm:t>
        <a:bodyPr/>
        <a:lstStyle/>
        <a:p>
          <a:endParaRPr lang="en-US" sz="3600"/>
        </a:p>
      </dgm:t>
    </dgm:pt>
    <dgm:pt modelId="{52CC81BD-C244-48F9-827B-5E9997A449F2}" type="pres">
      <dgm:prSet presAssocID="{27B1000A-0851-4EF1-ACF6-AB09B684D568}" presName="linearFlow" presStyleCnt="0">
        <dgm:presLayoutVars>
          <dgm:resizeHandles val="exact"/>
        </dgm:presLayoutVars>
      </dgm:prSet>
      <dgm:spPr/>
    </dgm:pt>
    <dgm:pt modelId="{26B22D7A-EE73-46A3-8F54-CB17DF930DC2}" type="pres">
      <dgm:prSet presAssocID="{C8B2E94E-A3D8-45E2-AAE9-407EE6025257}" presName="node" presStyleLbl="node1" presStyleIdx="0" presStyleCnt="7" custScaleX="1390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E2E23A-3540-4CE7-AF59-88DEC737FAF4}" type="pres">
      <dgm:prSet presAssocID="{DC99F226-78D3-442E-A3A3-8E07F68B4452}" presName="sibTrans" presStyleLbl="sibTrans2D1" presStyleIdx="0" presStyleCnt="6"/>
      <dgm:spPr/>
      <dgm:t>
        <a:bodyPr/>
        <a:lstStyle/>
        <a:p>
          <a:endParaRPr lang="en-US"/>
        </a:p>
      </dgm:t>
    </dgm:pt>
    <dgm:pt modelId="{5A25218F-4E4A-47B1-846E-F7D9A25CF39A}" type="pres">
      <dgm:prSet presAssocID="{DC99F226-78D3-442E-A3A3-8E07F68B4452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B58CC267-75FD-4F82-B50F-7A1972851160}" type="pres">
      <dgm:prSet presAssocID="{B3A283EB-F463-45BA-B419-A461863A7C76}" presName="node" presStyleLbl="node1" presStyleIdx="1" presStyleCnt="7" custScaleX="4323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64F06C-FC2E-4821-A4B2-831E5B559057}" type="pres">
      <dgm:prSet presAssocID="{558DAB36-DF0E-47B1-939C-14DB55626696}" presName="sibTrans" presStyleLbl="sibTrans2D1" presStyleIdx="1" presStyleCnt="6"/>
      <dgm:spPr/>
      <dgm:t>
        <a:bodyPr/>
        <a:lstStyle/>
        <a:p>
          <a:endParaRPr lang="en-US"/>
        </a:p>
      </dgm:t>
    </dgm:pt>
    <dgm:pt modelId="{2C01E000-A990-4EE5-8F66-EA4E6FAE7F16}" type="pres">
      <dgm:prSet presAssocID="{558DAB36-DF0E-47B1-939C-14DB55626696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8B7BD6CA-02F9-46E7-B918-90B7B98451A6}" type="pres">
      <dgm:prSet presAssocID="{B2FD9221-6E85-415F-9B1A-0BBC8E615A45}" presName="node" presStyleLbl="node1" presStyleIdx="2" presStyleCnt="7" custScaleX="1626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E44718-91CE-4347-9162-48C361BD6206}" type="pres">
      <dgm:prSet presAssocID="{6BB1ABDD-F2BA-4DFD-9701-228077B16109}" presName="sibTrans" presStyleLbl="sibTrans2D1" presStyleIdx="2" presStyleCnt="6"/>
      <dgm:spPr/>
      <dgm:t>
        <a:bodyPr/>
        <a:lstStyle/>
        <a:p>
          <a:endParaRPr lang="en-US"/>
        </a:p>
      </dgm:t>
    </dgm:pt>
    <dgm:pt modelId="{078C5909-6177-41CA-929E-3309EDA44D6F}" type="pres">
      <dgm:prSet presAssocID="{6BB1ABDD-F2BA-4DFD-9701-228077B16109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FAAE3500-D25B-4849-B8DD-46BB2C92139C}" type="pres">
      <dgm:prSet presAssocID="{04C5CBD9-388A-4B65-AC3F-309566B56B32}" presName="node" presStyleLbl="node1" presStyleIdx="3" presStyleCnt="7" custScaleX="2413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884531-7E85-483B-9F1D-1D19BE6D48FD}" type="pres">
      <dgm:prSet presAssocID="{46D1C552-D591-4711-AEBD-E2C45E6DE7C6}" presName="sibTrans" presStyleLbl="sibTrans2D1" presStyleIdx="3" presStyleCnt="6"/>
      <dgm:spPr/>
      <dgm:t>
        <a:bodyPr/>
        <a:lstStyle/>
        <a:p>
          <a:endParaRPr lang="en-US"/>
        </a:p>
      </dgm:t>
    </dgm:pt>
    <dgm:pt modelId="{75A3D3FB-F50F-4D68-9D5D-BB4634DFE833}" type="pres">
      <dgm:prSet presAssocID="{46D1C552-D591-4711-AEBD-E2C45E6DE7C6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5DF228E5-6A55-489C-8ADD-4FA39BE1DF94}" type="pres">
      <dgm:prSet presAssocID="{C3204A60-A323-4326-A261-98525582C548}" presName="node" presStyleLbl="node1" presStyleIdx="4" presStyleCnt="7" custScaleX="4077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DB6AE6-69D6-4D2C-9B97-47AF6B25C69D}" type="pres">
      <dgm:prSet presAssocID="{332941DF-005A-4623-9A0C-D32829681831}" presName="sibTrans" presStyleLbl="sibTrans2D1" presStyleIdx="4" presStyleCnt="6"/>
      <dgm:spPr/>
      <dgm:t>
        <a:bodyPr/>
        <a:lstStyle/>
        <a:p>
          <a:endParaRPr lang="en-US"/>
        </a:p>
      </dgm:t>
    </dgm:pt>
    <dgm:pt modelId="{3E44BF63-21C3-4FF9-B54C-6971F3104D29}" type="pres">
      <dgm:prSet presAssocID="{332941DF-005A-4623-9A0C-D32829681831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134B63E7-DA50-4348-BD65-DF134956B5CE}" type="pres">
      <dgm:prSet presAssocID="{1608503A-7127-4F28-9515-3571112A624E}" presName="node" presStyleLbl="node1" presStyleIdx="5" presStyleCnt="7" custScaleX="3145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50AD9C-9589-4471-A4D1-A9F95CD5EAEB}" type="pres">
      <dgm:prSet presAssocID="{D9F0BCB7-59A4-4CD6-BE9F-5835D48A5212}" presName="sibTrans" presStyleLbl="sibTrans2D1" presStyleIdx="5" presStyleCnt="6"/>
      <dgm:spPr/>
      <dgm:t>
        <a:bodyPr/>
        <a:lstStyle/>
        <a:p>
          <a:endParaRPr lang="en-US"/>
        </a:p>
      </dgm:t>
    </dgm:pt>
    <dgm:pt modelId="{873ED5D4-AD2A-45CA-879B-528D60C939D1}" type="pres">
      <dgm:prSet presAssocID="{D9F0BCB7-59A4-4CD6-BE9F-5835D48A5212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1B2F98E0-CFE3-48CB-9BC0-9DB69D243C3F}" type="pres">
      <dgm:prSet presAssocID="{91166BFA-F72E-4632-BF41-3AAFC11D61C7}" presName="node" presStyleLbl="node1" presStyleIdx="6" presStyleCnt="7" custScaleX="3020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D162FB-4473-4DED-A033-3C44D4720AF1}" srcId="{27B1000A-0851-4EF1-ACF6-AB09B684D568}" destId="{C8B2E94E-A3D8-45E2-AAE9-407EE6025257}" srcOrd="0" destOrd="0" parTransId="{72D482D4-D215-4749-AEFF-64A61EED0E93}" sibTransId="{DC99F226-78D3-442E-A3A3-8E07F68B4452}"/>
    <dgm:cxn modelId="{8EAED197-9593-437A-9B11-8F942984832A}" type="presOf" srcId="{558DAB36-DF0E-47B1-939C-14DB55626696}" destId="{8A64F06C-FC2E-4821-A4B2-831E5B559057}" srcOrd="0" destOrd="0" presId="urn:microsoft.com/office/officeart/2005/8/layout/process2"/>
    <dgm:cxn modelId="{7E276F5A-949A-4796-AFEE-D99F5F420415}" srcId="{27B1000A-0851-4EF1-ACF6-AB09B684D568}" destId="{91166BFA-F72E-4632-BF41-3AAFC11D61C7}" srcOrd="6" destOrd="0" parTransId="{6272E4F2-1645-4394-BFBD-C91506E7C59A}" sibTransId="{029901F9-8467-4E5C-A421-2B7A4DB288DE}"/>
    <dgm:cxn modelId="{DDF172EC-89BC-4B98-A7D4-2D83F700F307}" type="presOf" srcId="{46D1C552-D591-4711-AEBD-E2C45E6DE7C6}" destId="{E6884531-7E85-483B-9F1D-1D19BE6D48FD}" srcOrd="0" destOrd="0" presId="urn:microsoft.com/office/officeart/2005/8/layout/process2"/>
    <dgm:cxn modelId="{E483E030-8CDF-4001-9827-F7B05B3C7764}" srcId="{27B1000A-0851-4EF1-ACF6-AB09B684D568}" destId="{1608503A-7127-4F28-9515-3571112A624E}" srcOrd="5" destOrd="0" parTransId="{84278626-DE68-4340-8F86-8797DC8A9800}" sibTransId="{D9F0BCB7-59A4-4CD6-BE9F-5835D48A5212}"/>
    <dgm:cxn modelId="{E09DDCA2-0812-4CAE-9489-48F1F5275294}" type="presOf" srcId="{DC99F226-78D3-442E-A3A3-8E07F68B4452}" destId="{5A25218F-4E4A-47B1-846E-F7D9A25CF39A}" srcOrd="1" destOrd="0" presId="urn:microsoft.com/office/officeart/2005/8/layout/process2"/>
    <dgm:cxn modelId="{85D3C867-CF3B-40EF-94DC-95971C43D60A}" type="presOf" srcId="{1608503A-7127-4F28-9515-3571112A624E}" destId="{134B63E7-DA50-4348-BD65-DF134956B5CE}" srcOrd="0" destOrd="0" presId="urn:microsoft.com/office/officeart/2005/8/layout/process2"/>
    <dgm:cxn modelId="{139A5A2C-31B3-40AD-BF11-01B6774FF95B}" type="presOf" srcId="{04C5CBD9-388A-4B65-AC3F-309566B56B32}" destId="{FAAE3500-D25B-4849-B8DD-46BB2C92139C}" srcOrd="0" destOrd="0" presId="urn:microsoft.com/office/officeart/2005/8/layout/process2"/>
    <dgm:cxn modelId="{C8FFF104-8602-4E49-AE26-842ED664862B}" type="presOf" srcId="{D9F0BCB7-59A4-4CD6-BE9F-5835D48A5212}" destId="{873ED5D4-AD2A-45CA-879B-528D60C939D1}" srcOrd="1" destOrd="0" presId="urn:microsoft.com/office/officeart/2005/8/layout/process2"/>
    <dgm:cxn modelId="{99386768-A886-42F1-ABF5-F4B13555C5E2}" type="presOf" srcId="{332941DF-005A-4623-9A0C-D32829681831}" destId="{7FDB6AE6-69D6-4D2C-9B97-47AF6B25C69D}" srcOrd="0" destOrd="0" presId="urn:microsoft.com/office/officeart/2005/8/layout/process2"/>
    <dgm:cxn modelId="{1312C0C1-F4A2-4DEF-9B39-B9B8025AF9E7}" type="presOf" srcId="{558DAB36-DF0E-47B1-939C-14DB55626696}" destId="{2C01E000-A990-4EE5-8F66-EA4E6FAE7F16}" srcOrd="1" destOrd="0" presId="urn:microsoft.com/office/officeart/2005/8/layout/process2"/>
    <dgm:cxn modelId="{616E126A-B858-4F16-90B4-47511E29DF00}" type="presOf" srcId="{B3A283EB-F463-45BA-B419-A461863A7C76}" destId="{B58CC267-75FD-4F82-B50F-7A1972851160}" srcOrd="0" destOrd="0" presId="urn:microsoft.com/office/officeart/2005/8/layout/process2"/>
    <dgm:cxn modelId="{EAFFCF01-15F9-4C30-B9FA-53C8BC5DB0B4}" type="presOf" srcId="{C3204A60-A323-4326-A261-98525582C548}" destId="{5DF228E5-6A55-489C-8ADD-4FA39BE1DF94}" srcOrd="0" destOrd="0" presId="urn:microsoft.com/office/officeart/2005/8/layout/process2"/>
    <dgm:cxn modelId="{00D4D0F1-AB93-48B9-858A-BAA7FC379ECC}" type="presOf" srcId="{332941DF-005A-4623-9A0C-D32829681831}" destId="{3E44BF63-21C3-4FF9-B54C-6971F3104D29}" srcOrd="1" destOrd="0" presId="urn:microsoft.com/office/officeart/2005/8/layout/process2"/>
    <dgm:cxn modelId="{DCF8B072-D2CC-40B3-8F13-86D195442C97}" type="presOf" srcId="{46D1C552-D591-4711-AEBD-E2C45E6DE7C6}" destId="{75A3D3FB-F50F-4D68-9D5D-BB4634DFE833}" srcOrd="1" destOrd="0" presId="urn:microsoft.com/office/officeart/2005/8/layout/process2"/>
    <dgm:cxn modelId="{B560861C-175A-4CFA-8B61-7BBAFF337B2B}" type="presOf" srcId="{C8B2E94E-A3D8-45E2-AAE9-407EE6025257}" destId="{26B22D7A-EE73-46A3-8F54-CB17DF930DC2}" srcOrd="0" destOrd="0" presId="urn:microsoft.com/office/officeart/2005/8/layout/process2"/>
    <dgm:cxn modelId="{FC912BAE-1C8B-40B0-AD52-5296DE4FE283}" type="presOf" srcId="{DC99F226-78D3-442E-A3A3-8E07F68B4452}" destId="{CFE2E23A-3540-4CE7-AF59-88DEC737FAF4}" srcOrd="0" destOrd="0" presId="urn:microsoft.com/office/officeart/2005/8/layout/process2"/>
    <dgm:cxn modelId="{49D7699C-3595-4D4D-B90A-58048CFE512A}" type="presOf" srcId="{B2FD9221-6E85-415F-9B1A-0BBC8E615A45}" destId="{8B7BD6CA-02F9-46E7-B918-90B7B98451A6}" srcOrd="0" destOrd="0" presId="urn:microsoft.com/office/officeart/2005/8/layout/process2"/>
    <dgm:cxn modelId="{31EC02A4-19C8-4030-BF9F-D824882937C5}" srcId="{27B1000A-0851-4EF1-ACF6-AB09B684D568}" destId="{B3A283EB-F463-45BA-B419-A461863A7C76}" srcOrd="1" destOrd="0" parTransId="{8A3BD925-24E7-4120-8BB4-4BD98975347F}" sibTransId="{558DAB36-DF0E-47B1-939C-14DB55626696}"/>
    <dgm:cxn modelId="{AEBC77AD-00DE-4BE0-8B61-519DC61F7BA5}" srcId="{27B1000A-0851-4EF1-ACF6-AB09B684D568}" destId="{04C5CBD9-388A-4B65-AC3F-309566B56B32}" srcOrd="3" destOrd="0" parTransId="{4372DD8D-D967-4D28-A5EF-AAE2FC0845A1}" sibTransId="{46D1C552-D591-4711-AEBD-E2C45E6DE7C6}"/>
    <dgm:cxn modelId="{7F2FB299-2813-4F56-81A8-4C21970B8977}" srcId="{27B1000A-0851-4EF1-ACF6-AB09B684D568}" destId="{C3204A60-A323-4326-A261-98525582C548}" srcOrd="4" destOrd="0" parTransId="{6BC178D2-AC51-45A9-9D2C-6ABC69EC009A}" sibTransId="{332941DF-005A-4623-9A0C-D32829681831}"/>
    <dgm:cxn modelId="{90225BB3-6DE5-41DE-8818-20E433D78D8A}" srcId="{27B1000A-0851-4EF1-ACF6-AB09B684D568}" destId="{B2FD9221-6E85-415F-9B1A-0BBC8E615A45}" srcOrd="2" destOrd="0" parTransId="{A4481752-E6DB-4972-ADE6-72E7A4178CEE}" sibTransId="{6BB1ABDD-F2BA-4DFD-9701-228077B16109}"/>
    <dgm:cxn modelId="{5AFD8E30-2595-4A56-87F5-745F3CA5F934}" type="presOf" srcId="{91166BFA-F72E-4632-BF41-3AAFC11D61C7}" destId="{1B2F98E0-CFE3-48CB-9BC0-9DB69D243C3F}" srcOrd="0" destOrd="0" presId="urn:microsoft.com/office/officeart/2005/8/layout/process2"/>
    <dgm:cxn modelId="{445FF972-6C27-447E-81BC-DE51B23C9734}" type="presOf" srcId="{D9F0BCB7-59A4-4CD6-BE9F-5835D48A5212}" destId="{2950AD9C-9589-4471-A4D1-A9F95CD5EAEB}" srcOrd="0" destOrd="0" presId="urn:microsoft.com/office/officeart/2005/8/layout/process2"/>
    <dgm:cxn modelId="{300F2E13-8EE0-4C24-83A1-9E959A8002F5}" type="presOf" srcId="{6BB1ABDD-F2BA-4DFD-9701-228077B16109}" destId="{078C5909-6177-41CA-929E-3309EDA44D6F}" srcOrd="1" destOrd="0" presId="urn:microsoft.com/office/officeart/2005/8/layout/process2"/>
    <dgm:cxn modelId="{D8895485-7A93-408B-9955-262DA35FC030}" type="presOf" srcId="{6BB1ABDD-F2BA-4DFD-9701-228077B16109}" destId="{D5E44718-91CE-4347-9162-48C361BD6206}" srcOrd="0" destOrd="0" presId="urn:microsoft.com/office/officeart/2005/8/layout/process2"/>
    <dgm:cxn modelId="{79C5CA69-728E-44B8-9177-F4F44D031E6A}" type="presOf" srcId="{27B1000A-0851-4EF1-ACF6-AB09B684D568}" destId="{52CC81BD-C244-48F9-827B-5E9997A449F2}" srcOrd="0" destOrd="0" presId="urn:microsoft.com/office/officeart/2005/8/layout/process2"/>
    <dgm:cxn modelId="{E5209AA7-4F00-4480-ACFA-5523F00247EA}" type="presParOf" srcId="{52CC81BD-C244-48F9-827B-5E9997A449F2}" destId="{26B22D7A-EE73-46A3-8F54-CB17DF930DC2}" srcOrd="0" destOrd="0" presId="urn:microsoft.com/office/officeart/2005/8/layout/process2"/>
    <dgm:cxn modelId="{CF4B7DB3-821E-4146-8B41-D4C957D61E23}" type="presParOf" srcId="{52CC81BD-C244-48F9-827B-5E9997A449F2}" destId="{CFE2E23A-3540-4CE7-AF59-88DEC737FAF4}" srcOrd="1" destOrd="0" presId="urn:microsoft.com/office/officeart/2005/8/layout/process2"/>
    <dgm:cxn modelId="{5BDB770F-4DF1-4997-B270-2705A0369578}" type="presParOf" srcId="{CFE2E23A-3540-4CE7-AF59-88DEC737FAF4}" destId="{5A25218F-4E4A-47B1-846E-F7D9A25CF39A}" srcOrd="0" destOrd="0" presId="urn:microsoft.com/office/officeart/2005/8/layout/process2"/>
    <dgm:cxn modelId="{4B226EFE-5686-403F-9317-5B032CCF1755}" type="presParOf" srcId="{52CC81BD-C244-48F9-827B-5E9997A449F2}" destId="{B58CC267-75FD-4F82-B50F-7A1972851160}" srcOrd="2" destOrd="0" presId="urn:microsoft.com/office/officeart/2005/8/layout/process2"/>
    <dgm:cxn modelId="{7A9A4DF8-F346-4439-A7AF-89B2DB3DB0BD}" type="presParOf" srcId="{52CC81BD-C244-48F9-827B-5E9997A449F2}" destId="{8A64F06C-FC2E-4821-A4B2-831E5B559057}" srcOrd="3" destOrd="0" presId="urn:microsoft.com/office/officeart/2005/8/layout/process2"/>
    <dgm:cxn modelId="{6EB9DF3A-9846-4D29-BFE8-6405B3A57068}" type="presParOf" srcId="{8A64F06C-FC2E-4821-A4B2-831E5B559057}" destId="{2C01E000-A990-4EE5-8F66-EA4E6FAE7F16}" srcOrd="0" destOrd="0" presId="urn:microsoft.com/office/officeart/2005/8/layout/process2"/>
    <dgm:cxn modelId="{4AC40A11-C4DC-4D2A-A872-CCCE5F3009E4}" type="presParOf" srcId="{52CC81BD-C244-48F9-827B-5E9997A449F2}" destId="{8B7BD6CA-02F9-46E7-B918-90B7B98451A6}" srcOrd="4" destOrd="0" presId="urn:microsoft.com/office/officeart/2005/8/layout/process2"/>
    <dgm:cxn modelId="{04019CD0-F0C1-4563-AD14-8945AB5FB53C}" type="presParOf" srcId="{52CC81BD-C244-48F9-827B-5E9997A449F2}" destId="{D5E44718-91CE-4347-9162-48C361BD6206}" srcOrd="5" destOrd="0" presId="urn:microsoft.com/office/officeart/2005/8/layout/process2"/>
    <dgm:cxn modelId="{3406496C-2707-4D48-836D-C03C6BA34F24}" type="presParOf" srcId="{D5E44718-91CE-4347-9162-48C361BD6206}" destId="{078C5909-6177-41CA-929E-3309EDA44D6F}" srcOrd="0" destOrd="0" presId="urn:microsoft.com/office/officeart/2005/8/layout/process2"/>
    <dgm:cxn modelId="{804D0CB5-4450-466B-A48C-92AFEDDFA226}" type="presParOf" srcId="{52CC81BD-C244-48F9-827B-5E9997A449F2}" destId="{FAAE3500-D25B-4849-B8DD-46BB2C92139C}" srcOrd="6" destOrd="0" presId="urn:microsoft.com/office/officeart/2005/8/layout/process2"/>
    <dgm:cxn modelId="{6CA91B95-7479-4629-A536-FB569738BA90}" type="presParOf" srcId="{52CC81BD-C244-48F9-827B-5E9997A449F2}" destId="{E6884531-7E85-483B-9F1D-1D19BE6D48FD}" srcOrd="7" destOrd="0" presId="urn:microsoft.com/office/officeart/2005/8/layout/process2"/>
    <dgm:cxn modelId="{FC54A8FD-A97A-463E-8AC8-301A27088F38}" type="presParOf" srcId="{E6884531-7E85-483B-9F1D-1D19BE6D48FD}" destId="{75A3D3FB-F50F-4D68-9D5D-BB4634DFE833}" srcOrd="0" destOrd="0" presId="urn:microsoft.com/office/officeart/2005/8/layout/process2"/>
    <dgm:cxn modelId="{54C93354-4B2A-42A7-9826-7D9BED34E4B8}" type="presParOf" srcId="{52CC81BD-C244-48F9-827B-5E9997A449F2}" destId="{5DF228E5-6A55-489C-8ADD-4FA39BE1DF94}" srcOrd="8" destOrd="0" presId="urn:microsoft.com/office/officeart/2005/8/layout/process2"/>
    <dgm:cxn modelId="{6793BC8D-6F70-4AD9-BB83-09323788E2EB}" type="presParOf" srcId="{52CC81BD-C244-48F9-827B-5E9997A449F2}" destId="{7FDB6AE6-69D6-4D2C-9B97-47AF6B25C69D}" srcOrd="9" destOrd="0" presId="urn:microsoft.com/office/officeart/2005/8/layout/process2"/>
    <dgm:cxn modelId="{DCA2BD93-A515-4023-9C21-A1F588CE9B30}" type="presParOf" srcId="{7FDB6AE6-69D6-4D2C-9B97-47AF6B25C69D}" destId="{3E44BF63-21C3-4FF9-B54C-6971F3104D29}" srcOrd="0" destOrd="0" presId="urn:microsoft.com/office/officeart/2005/8/layout/process2"/>
    <dgm:cxn modelId="{20F2CA82-94CD-4566-8395-0A50812C0F37}" type="presParOf" srcId="{52CC81BD-C244-48F9-827B-5E9997A449F2}" destId="{134B63E7-DA50-4348-BD65-DF134956B5CE}" srcOrd="10" destOrd="0" presId="urn:microsoft.com/office/officeart/2005/8/layout/process2"/>
    <dgm:cxn modelId="{12F0CEB2-F3AC-45D7-A15D-2679CA9D5C17}" type="presParOf" srcId="{52CC81BD-C244-48F9-827B-5E9997A449F2}" destId="{2950AD9C-9589-4471-A4D1-A9F95CD5EAEB}" srcOrd="11" destOrd="0" presId="urn:microsoft.com/office/officeart/2005/8/layout/process2"/>
    <dgm:cxn modelId="{C528BB05-444F-499F-BCF8-3D410F23266F}" type="presParOf" srcId="{2950AD9C-9589-4471-A4D1-A9F95CD5EAEB}" destId="{873ED5D4-AD2A-45CA-879B-528D60C939D1}" srcOrd="0" destOrd="0" presId="urn:microsoft.com/office/officeart/2005/8/layout/process2"/>
    <dgm:cxn modelId="{FD811318-8AF2-4D90-A619-B406F1616B7E}" type="presParOf" srcId="{52CC81BD-C244-48F9-827B-5E9997A449F2}" destId="{1B2F98E0-CFE3-48CB-9BC0-9DB69D243C3F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E9AC39-ED1D-49DD-BDB2-D8C37ED60DF5}" type="doc">
      <dgm:prSet loTypeId="urn:microsoft.com/office/officeart/2005/8/layout/radial5" loCatId="cycle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CF8C7CE-3022-45C6-B090-550896A86592}">
      <dgm:prSet phldrT="[Text]"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নগদান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বইয়ের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গুরুত্ব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0D55957-1953-4E82-80EE-D9B8B7552528}" type="parTrans" cxnId="{573066A3-E88B-4A21-98A3-97C39864B272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CAB634E-A17E-406D-9EA9-A38FFF3419A2}" type="sibTrans" cxnId="{573066A3-E88B-4A21-98A3-97C39864B272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947A1F4-AC02-40E4-AD86-87522E154EC5}">
      <dgm:prSet phldrT="[Text]"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ব্যবসার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গতিশীলতা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রক্ষা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0A73BCE-7052-4D06-B53D-A46FB5DD1CE3}" type="parTrans" cxnId="{6F698B1B-C94C-4612-9275-DDEFA04282F3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7BE0E66-4602-4473-80EF-F2D50C019B06}" type="sibTrans" cxnId="{6F698B1B-C94C-4612-9275-DDEFA04282F3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8113C7A-C17E-4703-AD71-D65DDAF2DC3B}">
      <dgm:prSet phldrT="[Text]"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সিদ্ধান্ত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গ্রহণে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সহায়তা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4F91E83-AE17-4B51-A56A-D41827DF205D}" type="parTrans" cxnId="{66D5205F-9D72-4C49-862C-A39B492EBA02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643AF1B-4CDF-4F3F-B56C-5E89B3162AE7}" type="sibTrans" cxnId="{66D5205F-9D72-4C49-862C-A39B492EBA02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04452B5-8DB0-471C-9E1C-A1F99E110441}">
      <dgm:prSet phldrT="[Text]" custT="1"/>
      <dgm:spPr/>
      <dgm:t>
        <a:bodyPr/>
        <a:lstStyle/>
        <a:p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মোট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নগদ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প্রাপ্তি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মোট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নগদ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প্রদানের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পরিমাণ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জানা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69938E9-9AFA-41B7-A127-F0CA35F16796}" type="parTrans" cxnId="{A69459E1-CF64-46D1-827A-35B25ACCCD21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35C01F8-EB4B-4743-807F-61BF6910BAE3}" type="sibTrans" cxnId="{A69459E1-CF64-46D1-827A-35B25ACCCD21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3F36088-3D22-4A73-9920-FD068FDE5F82}">
      <dgm:prSet phldrT="[Text]"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নগদ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উদ্বৃত্তের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পরিমাণ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জানা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80A0EF6-1CAA-4AD6-880D-1E2A3C23102F}" type="parTrans" cxnId="{EE528E11-CCFD-4873-87EA-0A11D50BBB26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CA1A6F9-AA1C-4395-AFB3-C0127175B738}" type="sibTrans" cxnId="{EE528E11-CCFD-4873-87EA-0A11D50BBB26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C83366B-A667-40FC-96BF-63E7912693AC}">
      <dgm:prSet custT="1"/>
      <dgm:spPr/>
      <dgm:t>
        <a:bodyPr/>
        <a:lstStyle/>
        <a:p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মোট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নগদ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ক্রয়-বিক্রয়ের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পরিমাণ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জানা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A8E07E2-1B6F-49A4-8469-737A810CDDCD}" type="parTrans" cxnId="{CE40B82E-9EC3-43F2-8341-58C9A59E3301}">
      <dgm:prSet custT="1"/>
      <dgm:spPr/>
      <dgm:t>
        <a:bodyPr/>
        <a:lstStyle/>
        <a:p>
          <a:endParaRPr lang="en-US" sz="2800"/>
        </a:p>
      </dgm:t>
    </dgm:pt>
    <dgm:pt modelId="{E91B78D2-4FDC-4BD1-BBCC-1D0DF7B83148}" type="sibTrans" cxnId="{CE40B82E-9EC3-43F2-8341-58C9A59E3301}">
      <dgm:prSet/>
      <dgm:spPr/>
      <dgm:t>
        <a:bodyPr/>
        <a:lstStyle/>
        <a:p>
          <a:endParaRPr lang="en-US" sz="2800"/>
        </a:p>
      </dgm:t>
    </dgm:pt>
    <dgm:pt modelId="{5E792A03-F127-467A-B631-6BC6212DDA57}" type="pres">
      <dgm:prSet presAssocID="{7EE9AC39-ED1D-49DD-BDB2-D8C37ED60DF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8B0C3F-96CF-44C1-AA8D-292E1ACF92CD}" type="pres">
      <dgm:prSet presAssocID="{0CF8C7CE-3022-45C6-B090-550896A86592}" presName="centerShape" presStyleLbl="node0" presStyleIdx="0" presStyleCnt="1"/>
      <dgm:spPr/>
      <dgm:t>
        <a:bodyPr/>
        <a:lstStyle/>
        <a:p>
          <a:endParaRPr lang="en-US"/>
        </a:p>
      </dgm:t>
    </dgm:pt>
    <dgm:pt modelId="{2223CE60-B843-43C7-BF9B-9DD10D03D5DA}" type="pres">
      <dgm:prSet presAssocID="{60A73BCE-7052-4D06-B53D-A46FB5DD1CE3}" presName="parTrans" presStyleLbl="sibTrans2D1" presStyleIdx="0" presStyleCnt="5"/>
      <dgm:spPr/>
      <dgm:t>
        <a:bodyPr/>
        <a:lstStyle/>
        <a:p>
          <a:endParaRPr lang="en-US"/>
        </a:p>
      </dgm:t>
    </dgm:pt>
    <dgm:pt modelId="{AAE0D0F7-E011-4380-B9AF-42B53A18B369}" type="pres">
      <dgm:prSet presAssocID="{60A73BCE-7052-4D06-B53D-A46FB5DD1CE3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CC064945-834B-4C2B-B297-385CA4EF338F}" type="pres">
      <dgm:prSet presAssocID="{B947A1F4-AC02-40E4-AD86-87522E154EC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182AF4-0CC7-40E5-951C-50547A9709FB}" type="pres">
      <dgm:prSet presAssocID="{94F91E83-AE17-4B51-A56A-D41827DF205D}" presName="parTrans" presStyleLbl="sibTrans2D1" presStyleIdx="1" presStyleCnt="5"/>
      <dgm:spPr/>
      <dgm:t>
        <a:bodyPr/>
        <a:lstStyle/>
        <a:p>
          <a:endParaRPr lang="en-US"/>
        </a:p>
      </dgm:t>
    </dgm:pt>
    <dgm:pt modelId="{C5A50AA3-A7EA-4FE3-92C7-A6C0962C9A81}" type="pres">
      <dgm:prSet presAssocID="{94F91E83-AE17-4B51-A56A-D41827DF205D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60CF8BB7-DBFA-4FA4-97AF-36FDEB5BFDE4}" type="pres">
      <dgm:prSet presAssocID="{C8113C7A-C17E-4703-AD71-D65DDAF2DC3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238B34-F063-438A-BCF8-2159C739F32D}" type="pres">
      <dgm:prSet presAssocID="{869938E9-9AFA-41B7-A127-F0CA35F16796}" presName="parTrans" presStyleLbl="sibTrans2D1" presStyleIdx="2" presStyleCnt="5"/>
      <dgm:spPr/>
      <dgm:t>
        <a:bodyPr/>
        <a:lstStyle/>
        <a:p>
          <a:endParaRPr lang="en-US"/>
        </a:p>
      </dgm:t>
    </dgm:pt>
    <dgm:pt modelId="{9E11C8FA-70E6-43F8-8115-1A87FC83554A}" type="pres">
      <dgm:prSet presAssocID="{869938E9-9AFA-41B7-A127-F0CA35F16796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427FD406-5E19-41BF-A4E5-467EB4BFBE3A}" type="pres">
      <dgm:prSet presAssocID="{204452B5-8DB0-471C-9E1C-A1F99E11044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762A6B-0A08-4EA1-9B0C-E51E4EFF3E40}" type="pres">
      <dgm:prSet presAssocID="{780A0EF6-1CAA-4AD6-880D-1E2A3C23102F}" presName="parTrans" presStyleLbl="sibTrans2D1" presStyleIdx="3" presStyleCnt="5"/>
      <dgm:spPr/>
      <dgm:t>
        <a:bodyPr/>
        <a:lstStyle/>
        <a:p>
          <a:endParaRPr lang="en-US"/>
        </a:p>
      </dgm:t>
    </dgm:pt>
    <dgm:pt modelId="{CF5B474B-756A-4188-BD7B-41E72438CFA2}" type="pres">
      <dgm:prSet presAssocID="{780A0EF6-1CAA-4AD6-880D-1E2A3C23102F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58119A66-8E70-49ED-AC7A-FDC307E94132}" type="pres">
      <dgm:prSet presAssocID="{03F36088-3D22-4A73-9920-FD068FDE5F8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11A9A7-47F6-4A64-B77F-57D74E4E64ED}" type="pres">
      <dgm:prSet presAssocID="{5A8E07E2-1B6F-49A4-8469-737A810CDDCD}" presName="parTrans" presStyleLbl="sibTrans2D1" presStyleIdx="4" presStyleCnt="5"/>
      <dgm:spPr/>
      <dgm:t>
        <a:bodyPr/>
        <a:lstStyle/>
        <a:p>
          <a:endParaRPr lang="en-US"/>
        </a:p>
      </dgm:t>
    </dgm:pt>
    <dgm:pt modelId="{27D33C50-0E9E-4879-B745-F540B6CA49C1}" type="pres">
      <dgm:prSet presAssocID="{5A8E07E2-1B6F-49A4-8469-737A810CDDCD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877D0710-37CB-4AEB-93A6-13327049773B}" type="pres">
      <dgm:prSet presAssocID="{8C83366B-A667-40FC-96BF-63E7912693A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23D6C4-F530-4B54-A35E-69C28DE2D420}" type="presOf" srcId="{869938E9-9AFA-41B7-A127-F0CA35F16796}" destId="{B1238B34-F063-438A-BCF8-2159C739F32D}" srcOrd="0" destOrd="0" presId="urn:microsoft.com/office/officeart/2005/8/layout/radial5"/>
    <dgm:cxn modelId="{CE40B82E-9EC3-43F2-8341-58C9A59E3301}" srcId="{0CF8C7CE-3022-45C6-B090-550896A86592}" destId="{8C83366B-A667-40FC-96BF-63E7912693AC}" srcOrd="4" destOrd="0" parTransId="{5A8E07E2-1B6F-49A4-8469-737A810CDDCD}" sibTransId="{E91B78D2-4FDC-4BD1-BBCC-1D0DF7B83148}"/>
    <dgm:cxn modelId="{EE528E11-CCFD-4873-87EA-0A11D50BBB26}" srcId="{0CF8C7CE-3022-45C6-B090-550896A86592}" destId="{03F36088-3D22-4A73-9920-FD068FDE5F82}" srcOrd="3" destOrd="0" parTransId="{780A0EF6-1CAA-4AD6-880D-1E2A3C23102F}" sibTransId="{8CA1A6F9-AA1C-4395-AFB3-C0127175B738}"/>
    <dgm:cxn modelId="{7E21CC81-93A8-4330-9E76-361076109DE2}" type="presOf" srcId="{94F91E83-AE17-4B51-A56A-D41827DF205D}" destId="{48182AF4-0CC7-40E5-951C-50547A9709FB}" srcOrd="0" destOrd="0" presId="urn:microsoft.com/office/officeart/2005/8/layout/radial5"/>
    <dgm:cxn modelId="{61707A6C-9029-409B-80AF-EC449ACE0D0F}" type="presOf" srcId="{60A73BCE-7052-4D06-B53D-A46FB5DD1CE3}" destId="{2223CE60-B843-43C7-BF9B-9DD10D03D5DA}" srcOrd="0" destOrd="0" presId="urn:microsoft.com/office/officeart/2005/8/layout/radial5"/>
    <dgm:cxn modelId="{D0CB0A15-2A04-40C5-9BB7-7CBBAE8CAB17}" type="presOf" srcId="{B947A1F4-AC02-40E4-AD86-87522E154EC5}" destId="{CC064945-834B-4C2B-B297-385CA4EF338F}" srcOrd="0" destOrd="0" presId="urn:microsoft.com/office/officeart/2005/8/layout/radial5"/>
    <dgm:cxn modelId="{6F698B1B-C94C-4612-9275-DDEFA04282F3}" srcId="{0CF8C7CE-3022-45C6-B090-550896A86592}" destId="{B947A1F4-AC02-40E4-AD86-87522E154EC5}" srcOrd="0" destOrd="0" parTransId="{60A73BCE-7052-4D06-B53D-A46FB5DD1CE3}" sibTransId="{47BE0E66-4602-4473-80EF-F2D50C019B06}"/>
    <dgm:cxn modelId="{FE5C2095-D9F9-488A-8726-71A89245CC82}" type="presOf" srcId="{5A8E07E2-1B6F-49A4-8469-737A810CDDCD}" destId="{6211A9A7-47F6-4A64-B77F-57D74E4E64ED}" srcOrd="0" destOrd="0" presId="urn:microsoft.com/office/officeart/2005/8/layout/radial5"/>
    <dgm:cxn modelId="{8CBB74BC-52D9-41BB-9D31-AFD12A81A01B}" type="presOf" srcId="{869938E9-9AFA-41B7-A127-F0CA35F16796}" destId="{9E11C8FA-70E6-43F8-8115-1A87FC83554A}" srcOrd="1" destOrd="0" presId="urn:microsoft.com/office/officeart/2005/8/layout/radial5"/>
    <dgm:cxn modelId="{573066A3-E88B-4A21-98A3-97C39864B272}" srcId="{7EE9AC39-ED1D-49DD-BDB2-D8C37ED60DF5}" destId="{0CF8C7CE-3022-45C6-B090-550896A86592}" srcOrd="0" destOrd="0" parTransId="{20D55957-1953-4E82-80EE-D9B8B7552528}" sibTransId="{4CAB634E-A17E-406D-9EA9-A38FFF3419A2}"/>
    <dgm:cxn modelId="{3D561373-26B4-42C7-BAE4-2155C016EACA}" type="presOf" srcId="{94F91E83-AE17-4B51-A56A-D41827DF205D}" destId="{C5A50AA3-A7EA-4FE3-92C7-A6C0962C9A81}" srcOrd="1" destOrd="0" presId="urn:microsoft.com/office/officeart/2005/8/layout/radial5"/>
    <dgm:cxn modelId="{2160DD81-9FD3-4346-82B0-F4EDAAD9BE5C}" type="presOf" srcId="{780A0EF6-1CAA-4AD6-880D-1E2A3C23102F}" destId="{C2762A6B-0A08-4EA1-9B0C-E51E4EFF3E40}" srcOrd="0" destOrd="0" presId="urn:microsoft.com/office/officeart/2005/8/layout/radial5"/>
    <dgm:cxn modelId="{0CA88A43-A047-4510-AB2C-9B0E7149A96E}" type="presOf" srcId="{7EE9AC39-ED1D-49DD-BDB2-D8C37ED60DF5}" destId="{5E792A03-F127-467A-B631-6BC6212DDA57}" srcOrd="0" destOrd="0" presId="urn:microsoft.com/office/officeart/2005/8/layout/radial5"/>
    <dgm:cxn modelId="{66D5205F-9D72-4C49-862C-A39B492EBA02}" srcId="{0CF8C7CE-3022-45C6-B090-550896A86592}" destId="{C8113C7A-C17E-4703-AD71-D65DDAF2DC3B}" srcOrd="1" destOrd="0" parTransId="{94F91E83-AE17-4B51-A56A-D41827DF205D}" sibTransId="{2643AF1B-4CDF-4F3F-B56C-5E89B3162AE7}"/>
    <dgm:cxn modelId="{7FCFC32D-2752-43E8-AE3F-0CA95F1B8A3D}" type="presOf" srcId="{0CF8C7CE-3022-45C6-B090-550896A86592}" destId="{908B0C3F-96CF-44C1-AA8D-292E1ACF92CD}" srcOrd="0" destOrd="0" presId="urn:microsoft.com/office/officeart/2005/8/layout/radial5"/>
    <dgm:cxn modelId="{F6FA316C-80E2-444B-A4B2-00A8781706AC}" type="presOf" srcId="{204452B5-8DB0-471C-9E1C-A1F99E110441}" destId="{427FD406-5E19-41BF-A4E5-467EB4BFBE3A}" srcOrd="0" destOrd="0" presId="urn:microsoft.com/office/officeart/2005/8/layout/radial5"/>
    <dgm:cxn modelId="{41376009-7A40-43F3-8ABB-4133A17F24CA}" type="presOf" srcId="{C8113C7A-C17E-4703-AD71-D65DDAF2DC3B}" destId="{60CF8BB7-DBFA-4FA4-97AF-36FDEB5BFDE4}" srcOrd="0" destOrd="0" presId="urn:microsoft.com/office/officeart/2005/8/layout/radial5"/>
    <dgm:cxn modelId="{9D81710A-3F2B-4DC2-B7F0-9A665697A9FD}" type="presOf" srcId="{8C83366B-A667-40FC-96BF-63E7912693AC}" destId="{877D0710-37CB-4AEB-93A6-13327049773B}" srcOrd="0" destOrd="0" presId="urn:microsoft.com/office/officeart/2005/8/layout/radial5"/>
    <dgm:cxn modelId="{0D946FF1-DC4A-40F5-BD22-049811170F1F}" type="presOf" srcId="{5A8E07E2-1B6F-49A4-8469-737A810CDDCD}" destId="{27D33C50-0E9E-4879-B745-F540B6CA49C1}" srcOrd="1" destOrd="0" presId="urn:microsoft.com/office/officeart/2005/8/layout/radial5"/>
    <dgm:cxn modelId="{0D87BC67-FDCC-413E-A697-6EB0C1DA1328}" type="presOf" srcId="{780A0EF6-1CAA-4AD6-880D-1E2A3C23102F}" destId="{CF5B474B-756A-4188-BD7B-41E72438CFA2}" srcOrd="1" destOrd="0" presId="urn:microsoft.com/office/officeart/2005/8/layout/radial5"/>
    <dgm:cxn modelId="{C10B03FB-862E-4D79-8611-2ED347696B60}" type="presOf" srcId="{03F36088-3D22-4A73-9920-FD068FDE5F82}" destId="{58119A66-8E70-49ED-AC7A-FDC307E94132}" srcOrd="0" destOrd="0" presId="urn:microsoft.com/office/officeart/2005/8/layout/radial5"/>
    <dgm:cxn modelId="{14CA702F-5BAC-4AB2-8970-0EE9E9279888}" type="presOf" srcId="{60A73BCE-7052-4D06-B53D-A46FB5DD1CE3}" destId="{AAE0D0F7-E011-4380-B9AF-42B53A18B369}" srcOrd="1" destOrd="0" presId="urn:microsoft.com/office/officeart/2005/8/layout/radial5"/>
    <dgm:cxn modelId="{A69459E1-CF64-46D1-827A-35B25ACCCD21}" srcId="{0CF8C7CE-3022-45C6-B090-550896A86592}" destId="{204452B5-8DB0-471C-9E1C-A1F99E110441}" srcOrd="2" destOrd="0" parTransId="{869938E9-9AFA-41B7-A127-F0CA35F16796}" sibTransId="{135C01F8-EB4B-4743-807F-61BF6910BAE3}"/>
    <dgm:cxn modelId="{CC628F29-94C2-4343-9C2A-E8E60F33BB77}" type="presParOf" srcId="{5E792A03-F127-467A-B631-6BC6212DDA57}" destId="{908B0C3F-96CF-44C1-AA8D-292E1ACF92CD}" srcOrd="0" destOrd="0" presId="urn:microsoft.com/office/officeart/2005/8/layout/radial5"/>
    <dgm:cxn modelId="{6DCA0E42-4915-4E29-86E0-543CF1C343EB}" type="presParOf" srcId="{5E792A03-F127-467A-B631-6BC6212DDA57}" destId="{2223CE60-B843-43C7-BF9B-9DD10D03D5DA}" srcOrd="1" destOrd="0" presId="urn:microsoft.com/office/officeart/2005/8/layout/radial5"/>
    <dgm:cxn modelId="{EFA8DC72-D670-4739-87A2-1474E1E919B3}" type="presParOf" srcId="{2223CE60-B843-43C7-BF9B-9DD10D03D5DA}" destId="{AAE0D0F7-E011-4380-B9AF-42B53A18B369}" srcOrd="0" destOrd="0" presId="urn:microsoft.com/office/officeart/2005/8/layout/radial5"/>
    <dgm:cxn modelId="{9B3724FE-2E49-4F70-830F-989D6306001F}" type="presParOf" srcId="{5E792A03-F127-467A-B631-6BC6212DDA57}" destId="{CC064945-834B-4C2B-B297-385CA4EF338F}" srcOrd="2" destOrd="0" presId="urn:microsoft.com/office/officeart/2005/8/layout/radial5"/>
    <dgm:cxn modelId="{6D200318-751C-4A8E-A002-33F6AC03BF43}" type="presParOf" srcId="{5E792A03-F127-467A-B631-6BC6212DDA57}" destId="{48182AF4-0CC7-40E5-951C-50547A9709FB}" srcOrd="3" destOrd="0" presId="urn:microsoft.com/office/officeart/2005/8/layout/radial5"/>
    <dgm:cxn modelId="{A1A68652-A21A-4B1B-BD0F-456D2BAB8C3C}" type="presParOf" srcId="{48182AF4-0CC7-40E5-951C-50547A9709FB}" destId="{C5A50AA3-A7EA-4FE3-92C7-A6C0962C9A81}" srcOrd="0" destOrd="0" presId="urn:microsoft.com/office/officeart/2005/8/layout/radial5"/>
    <dgm:cxn modelId="{CABF70DA-EAA5-4486-8EB8-FDE859474BB4}" type="presParOf" srcId="{5E792A03-F127-467A-B631-6BC6212DDA57}" destId="{60CF8BB7-DBFA-4FA4-97AF-36FDEB5BFDE4}" srcOrd="4" destOrd="0" presId="urn:microsoft.com/office/officeart/2005/8/layout/radial5"/>
    <dgm:cxn modelId="{170E25A3-ACA3-4874-B897-4C7BC9E78514}" type="presParOf" srcId="{5E792A03-F127-467A-B631-6BC6212DDA57}" destId="{B1238B34-F063-438A-BCF8-2159C739F32D}" srcOrd="5" destOrd="0" presId="urn:microsoft.com/office/officeart/2005/8/layout/radial5"/>
    <dgm:cxn modelId="{DC08F972-CC77-4D48-BB1C-BA75E4640FE5}" type="presParOf" srcId="{B1238B34-F063-438A-BCF8-2159C739F32D}" destId="{9E11C8FA-70E6-43F8-8115-1A87FC83554A}" srcOrd="0" destOrd="0" presId="urn:microsoft.com/office/officeart/2005/8/layout/radial5"/>
    <dgm:cxn modelId="{2E2858B1-5860-4F96-8997-437AB7E11884}" type="presParOf" srcId="{5E792A03-F127-467A-B631-6BC6212DDA57}" destId="{427FD406-5E19-41BF-A4E5-467EB4BFBE3A}" srcOrd="6" destOrd="0" presId="urn:microsoft.com/office/officeart/2005/8/layout/radial5"/>
    <dgm:cxn modelId="{C7E0697B-DEBB-4226-889D-405993C9138F}" type="presParOf" srcId="{5E792A03-F127-467A-B631-6BC6212DDA57}" destId="{C2762A6B-0A08-4EA1-9B0C-E51E4EFF3E40}" srcOrd="7" destOrd="0" presId="urn:microsoft.com/office/officeart/2005/8/layout/radial5"/>
    <dgm:cxn modelId="{BE70D909-8419-4459-AFA1-67FF86924597}" type="presParOf" srcId="{C2762A6B-0A08-4EA1-9B0C-E51E4EFF3E40}" destId="{CF5B474B-756A-4188-BD7B-41E72438CFA2}" srcOrd="0" destOrd="0" presId="urn:microsoft.com/office/officeart/2005/8/layout/radial5"/>
    <dgm:cxn modelId="{6575D4BB-A2F4-4660-B8D2-888D7B28A564}" type="presParOf" srcId="{5E792A03-F127-467A-B631-6BC6212DDA57}" destId="{58119A66-8E70-49ED-AC7A-FDC307E94132}" srcOrd="8" destOrd="0" presId="urn:microsoft.com/office/officeart/2005/8/layout/radial5"/>
    <dgm:cxn modelId="{489B84C0-AFB7-42E2-91F0-D157E9BEDA02}" type="presParOf" srcId="{5E792A03-F127-467A-B631-6BC6212DDA57}" destId="{6211A9A7-47F6-4A64-B77F-57D74E4E64ED}" srcOrd="9" destOrd="0" presId="urn:microsoft.com/office/officeart/2005/8/layout/radial5"/>
    <dgm:cxn modelId="{92C4877D-0DF0-4178-9B76-71769A551EED}" type="presParOf" srcId="{6211A9A7-47F6-4A64-B77F-57D74E4E64ED}" destId="{27D33C50-0E9E-4879-B745-F540B6CA49C1}" srcOrd="0" destOrd="0" presId="urn:microsoft.com/office/officeart/2005/8/layout/radial5"/>
    <dgm:cxn modelId="{410DE33E-46EB-473E-8807-CCD46C18DA84}" type="presParOf" srcId="{5E792A03-F127-467A-B631-6BC6212DDA57}" destId="{877D0710-37CB-4AEB-93A6-13327049773B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E9AC39-ED1D-49DD-BDB2-D8C37ED60DF5}" type="doc">
      <dgm:prSet loTypeId="urn:microsoft.com/office/officeart/2005/8/layout/radial5" loCatId="cycle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CF8C7CE-3022-45C6-B090-550896A86592}">
      <dgm:prSet phldrT="[Text]"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নগদান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বইয়ের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গুরুত্ব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0D55957-1953-4E82-80EE-D9B8B7552528}" type="parTrans" cxnId="{573066A3-E88B-4A21-98A3-97C39864B272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CAB634E-A17E-406D-9EA9-A38FFF3419A2}" type="sibTrans" cxnId="{573066A3-E88B-4A21-98A3-97C39864B272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947A1F4-AC02-40E4-AD86-87522E154EC5}">
      <dgm:prSet phldrT="[Text]"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বিভিন্ন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কার্য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সম্পাদনে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পর্যাপ্ত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অর্থ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রয়েছে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জানা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0A73BCE-7052-4D06-B53D-A46FB5DD1CE3}" type="parTrans" cxnId="{6F698B1B-C94C-4612-9275-DDEFA04282F3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7BE0E66-4602-4473-80EF-F2D50C019B06}" type="sibTrans" cxnId="{6F698B1B-C94C-4612-9275-DDEFA04282F3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8113C7A-C17E-4703-AD71-D65DDAF2DC3B}">
      <dgm:prSet phldrT="[Text]"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নগদ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অর্থ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সংগ্রহের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উপায়সমূহ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চিহ্নিত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করণে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সহায়তা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4F91E83-AE17-4B51-A56A-D41827DF205D}" type="parTrans" cxnId="{66D5205F-9D72-4C49-862C-A39B492EBA02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643AF1B-4CDF-4F3F-B56C-5E89B3162AE7}" type="sibTrans" cxnId="{66D5205F-9D72-4C49-862C-A39B492EBA02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04452B5-8DB0-471C-9E1C-A1F99E110441}">
      <dgm:prSet phldrT="[Text]"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ভুল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গড়মিলসমূহ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চিহ্নিত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69938E9-9AFA-41B7-A127-F0CA35F16796}" type="parTrans" cxnId="{A69459E1-CF64-46D1-827A-35B25ACCCD21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35C01F8-EB4B-4743-807F-61BF6910BAE3}" type="sibTrans" cxnId="{A69459E1-CF64-46D1-827A-35B25ACCCD21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3F36088-3D22-4A73-9920-FD068FDE5F82}">
      <dgm:prSet phldrT="[Text]"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ব্যাংক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সংক্রান্ত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লেনদেন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উদ্বৃত্তের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পরিমাণ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জানা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80A0EF6-1CAA-4AD6-880D-1E2A3C23102F}" type="parTrans" cxnId="{EE528E11-CCFD-4873-87EA-0A11D50BBB26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CA1A6F9-AA1C-4395-AFB3-C0127175B738}" type="sibTrans" cxnId="{EE528E11-CCFD-4873-87EA-0A11D50BBB26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E792A03-F127-467A-B631-6BC6212DDA57}" type="pres">
      <dgm:prSet presAssocID="{7EE9AC39-ED1D-49DD-BDB2-D8C37ED60DF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8B0C3F-96CF-44C1-AA8D-292E1ACF92CD}" type="pres">
      <dgm:prSet presAssocID="{0CF8C7CE-3022-45C6-B090-550896A86592}" presName="centerShape" presStyleLbl="node0" presStyleIdx="0" presStyleCnt="1"/>
      <dgm:spPr/>
      <dgm:t>
        <a:bodyPr/>
        <a:lstStyle/>
        <a:p>
          <a:endParaRPr lang="en-US"/>
        </a:p>
      </dgm:t>
    </dgm:pt>
    <dgm:pt modelId="{2223CE60-B843-43C7-BF9B-9DD10D03D5DA}" type="pres">
      <dgm:prSet presAssocID="{60A73BCE-7052-4D06-B53D-A46FB5DD1CE3}" presName="parTrans" presStyleLbl="sibTrans2D1" presStyleIdx="0" presStyleCnt="4"/>
      <dgm:spPr/>
      <dgm:t>
        <a:bodyPr/>
        <a:lstStyle/>
        <a:p>
          <a:endParaRPr lang="en-US"/>
        </a:p>
      </dgm:t>
    </dgm:pt>
    <dgm:pt modelId="{AAE0D0F7-E011-4380-B9AF-42B53A18B369}" type="pres">
      <dgm:prSet presAssocID="{60A73BCE-7052-4D06-B53D-A46FB5DD1CE3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CC064945-834B-4C2B-B297-385CA4EF338F}" type="pres">
      <dgm:prSet presAssocID="{B947A1F4-AC02-40E4-AD86-87522E154EC5}" presName="node" presStyleLbl="node1" presStyleIdx="0" presStyleCnt="4" custScaleX="2252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182AF4-0CC7-40E5-951C-50547A9709FB}" type="pres">
      <dgm:prSet presAssocID="{94F91E83-AE17-4B51-A56A-D41827DF205D}" presName="parTrans" presStyleLbl="sibTrans2D1" presStyleIdx="1" presStyleCnt="4"/>
      <dgm:spPr/>
      <dgm:t>
        <a:bodyPr/>
        <a:lstStyle/>
        <a:p>
          <a:endParaRPr lang="en-US"/>
        </a:p>
      </dgm:t>
    </dgm:pt>
    <dgm:pt modelId="{C5A50AA3-A7EA-4FE3-92C7-A6C0962C9A81}" type="pres">
      <dgm:prSet presAssocID="{94F91E83-AE17-4B51-A56A-D41827DF205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60CF8BB7-DBFA-4FA4-97AF-36FDEB5BFDE4}" type="pres">
      <dgm:prSet presAssocID="{C8113C7A-C17E-4703-AD71-D65DDAF2DC3B}" presName="node" presStyleLbl="node1" presStyleIdx="1" presStyleCnt="4" custScaleY="2105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238B34-F063-438A-BCF8-2159C739F32D}" type="pres">
      <dgm:prSet presAssocID="{869938E9-9AFA-41B7-A127-F0CA35F16796}" presName="parTrans" presStyleLbl="sibTrans2D1" presStyleIdx="2" presStyleCnt="4"/>
      <dgm:spPr/>
      <dgm:t>
        <a:bodyPr/>
        <a:lstStyle/>
        <a:p>
          <a:endParaRPr lang="en-US"/>
        </a:p>
      </dgm:t>
    </dgm:pt>
    <dgm:pt modelId="{9E11C8FA-70E6-43F8-8115-1A87FC83554A}" type="pres">
      <dgm:prSet presAssocID="{869938E9-9AFA-41B7-A127-F0CA35F1679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27FD406-5E19-41BF-A4E5-467EB4BFBE3A}" type="pres">
      <dgm:prSet presAssocID="{204452B5-8DB0-471C-9E1C-A1F99E110441}" presName="node" presStyleLbl="node1" presStyleIdx="2" presStyleCnt="4" custScaleX="1452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762A6B-0A08-4EA1-9B0C-E51E4EFF3E40}" type="pres">
      <dgm:prSet presAssocID="{780A0EF6-1CAA-4AD6-880D-1E2A3C23102F}" presName="parTrans" presStyleLbl="sibTrans2D1" presStyleIdx="3" presStyleCnt="4"/>
      <dgm:spPr/>
      <dgm:t>
        <a:bodyPr/>
        <a:lstStyle/>
        <a:p>
          <a:endParaRPr lang="en-US"/>
        </a:p>
      </dgm:t>
    </dgm:pt>
    <dgm:pt modelId="{CF5B474B-756A-4188-BD7B-41E72438CFA2}" type="pres">
      <dgm:prSet presAssocID="{780A0EF6-1CAA-4AD6-880D-1E2A3C23102F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58119A66-8E70-49ED-AC7A-FDC307E94132}" type="pres">
      <dgm:prSet presAssocID="{03F36088-3D22-4A73-9920-FD068FDE5F82}" presName="node" presStyleLbl="node1" presStyleIdx="3" presStyleCnt="4" custScaleY="1893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23D6C4-F530-4B54-A35E-69C28DE2D420}" type="presOf" srcId="{869938E9-9AFA-41B7-A127-F0CA35F16796}" destId="{B1238B34-F063-438A-BCF8-2159C739F32D}" srcOrd="0" destOrd="0" presId="urn:microsoft.com/office/officeart/2005/8/layout/radial5"/>
    <dgm:cxn modelId="{7E21CC81-93A8-4330-9E76-361076109DE2}" type="presOf" srcId="{94F91E83-AE17-4B51-A56A-D41827DF205D}" destId="{48182AF4-0CC7-40E5-951C-50547A9709FB}" srcOrd="0" destOrd="0" presId="urn:microsoft.com/office/officeart/2005/8/layout/radial5"/>
    <dgm:cxn modelId="{EE528E11-CCFD-4873-87EA-0A11D50BBB26}" srcId="{0CF8C7CE-3022-45C6-B090-550896A86592}" destId="{03F36088-3D22-4A73-9920-FD068FDE5F82}" srcOrd="3" destOrd="0" parTransId="{780A0EF6-1CAA-4AD6-880D-1E2A3C23102F}" sibTransId="{8CA1A6F9-AA1C-4395-AFB3-C0127175B738}"/>
    <dgm:cxn modelId="{61707A6C-9029-409B-80AF-EC449ACE0D0F}" type="presOf" srcId="{60A73BCE-7052-4D06-B53D-A46FB5DD1CE3}" destId="{2223CE60-B843-43C7-BF9B-9DD10D03D5DA}" srcOrd="0" destOrd="0" presId="urn:microsoft.com/office/officeart/2005/8/layout/radial5"/>
    <dgm:cxn modelId="{D0CB0A15-2A04-40C5-9BB7-7CBBAE8CAB17}" type="presOf" srcId="{B947A1F4-AC02-40E4-AD86-87522E154EC5}" destId="{CC064945-834B-4C2B-B297-385CA4EF338F}" srcOrd="0" destOrd="0" presId="urn:microsoft.com/office/officeart/2005/8/layout/radial5"/>
    <dgm:cxn modelId="{6F698B1B-C94C-4612-9275-DDEFA04282F3}" srcId="{0CF8C7CE-3022-45C6-B090-550896A86592}" destId="{B947A1F4-AC02-40E4-AD86-87522E154EC5}" srcOrd="0" destOrd="0" parTransId="{60A73BCE-7052-4D06-B53D-A46FB5DD1CE3}" sibTransId="{47BE0E66-4602-4473-80EF-F2D50C019B06}"/>
    <dgm:cxn modelId="{8CBB74BC-52D9-41BB-9D31-AFD12A81A01B}" type="presOf" srcId="{869938E9-9AFA-41B7-A127-F0CA35F16796}" destId="{9E11C8FA-70E6-43F8-8115-1A87FC83554A}" srcOrd="1" destOrd="0" presId="urn:microsoft.com/office/officeart/2005/8/layout/radial5"/>
    <dgm:cxn modelId="{573066A3-E88B-4A21-98A3-97C39864B272}" srcId="{7EE9AC39-ED1D-49DD-BDB2-D8C37ED60DF5}" destId="{0CF8C7CE-3022-45C6-B090-550896A86592}" srcOrd="0" destOrd="0" parTransId="{20D55957-1953-4E82-80EE-D9B8B7552528}" sibTransId="{4CAB634E-A17E-406D-9EA9-A38FFF3419A2}"/>
    <dgm:cxn modelId="{3D561373-26B4-42C7-BAE4-2155C016EACA}" type="presOf" srcId="{94F91E83-AE17-4B51-A56A-D41827DF205D}" destId="{C5A50AA3-A7EA-4FE3-92C7-A6C0962C9A81}" srcOrd="1" destOrd="0" presId="urn:microsoft.com/office/officeart/2005/8/layout/radial5"/>
    <dgm:cxn modelId="{2160DD81-9FD3-4346-82B0-F4EDAAD9BE5C}" type="presOf" srcId="{780A0EF6-1CAA-4AD6-880D-1E2A3C23102F}" destId="{C2762A6B-0A08-4EA1-9B0C-E51E4EFF3E40}" srcOrd="0" destOrd="0" presId="urn:microsoft.com/office/officeart/2005/8/layout/radial5"/>
    <dgm:cxn modelId="{0CA88A43-A047-4510-AB2C-9B0E7149A96E}" type="presOf" srcId="{7EE9AC39-ED1D-49DD-BDB2-D8C37ED60DF5}" destId="{5E792A03-F127-467A-B631-6BC6212DDA57}" srcOrd="0" destOrd="0" presId="urn:microsoft.com/office/officeart/2005/8/layout/radial5"/>
    <dgm:cxn modelId="{66D5205F-9D72-4C49-862C-A39B492EBA02}" srcId="{0CF8C7CE-3022-45C6-B090-550896A86592}" destId="{C8113C7A-C17E-4703-AD71-D65DDAF2DC3B}" srcOrd="1" destOrd="0" parTransId="{94F91E83-AE17-4B51-A56A-D41827DF205D}" sibTransId="{2643AF1B-4CDF-4F3F-B56C-5E89B3162AE7}"/>
    <dgm:cxn modelId="{7FCFC32D-2752-43E8-AE3F-0CA95F1B8A3D}" type="presOf" srcId="{0CF8C7CE-3022-45C6-B090-550896A86592}" destId="{908B0C3F-96CF-44C1-AA8D-292E1ACF92CD}" srcOrd="0" destOrd="0" presId="urn:microsoft.com/office/officeart/2005/8/layout/radial5"/>
    <dgm:cxn modelId="{F6FA316C-80E2-444B-A4B2-00A8781706AC}" type="presOf" srcId="{204452B5-8DB0-471C-9E1C-A1F99E110441}" destId="{427FD406-5E19-41BF-A4E5-467EB4BFBE3A}" srcOrd="0" destOrd="0" presId="urn:microsoft.com/office/officeart/2005/8/layout/radial5"/>
    <dgm:cxn modelId="{41376009-7A40-43F3-8ABB-4133A17F24CA}" type="presOf" srcId="{C8113C7A-C17E-4703-AD71-D65DDAF2DC3B}" destId="{60CF8BB7-DBFA-4FA4-97AF-36FDEB5BFDE4}" srcOrd="0" destOrd="0" presId="urn:microsoft.com/office/officeart/2005/8/layout/radial5"/>
    <dgm:cxn modelId="{0D87BC67-FDCC-413E-A697-6EB0C1DA1328}" type="presOf" srcId="{780A0EF6-1CAA-4AD6-880D-1E2A3C23102F}" destId="{CF5B474B-756A-4188-BD7B-41E72438CFA2}" srcOrd="1" destOrd="0" presId="urn:microsoft.com/office/officeart/2005/8/layout/radial5"/>
    <dgm:cxn modelId="{C10B03FB-862E-4D79-8611-2ED347696B60}" type="presOf" srcId="{03F36088-3D22-4A73-9920-FD068FDE5F82}" destId="{58119A66-8E70-49ED-AC7A-FDC307E94132}" srcOrd="0" destOrd="0" presId="urn:microsoft.com/office/officeart/2005/8/layout/radial5"/>
    <dgm:cxn modelId="{14CA702F-5BAC-4AB2-8970-0EE9E9279888}" type="presOf" srcId="{60A73BCE-7052-4D06-B53D-A46FB5DD1CE3}" destId="{AAE0D0F7-E011-4380-B9AF-42B53A18B369}" srcOrd="1" destOrd="0" presId="urn:microsoft.com/office/officeart/2005/8/layout/radial5"/>
    <dgm:cxn modelId="{A69459E1-CF64-46D1-827A-35B25ACCCD21}" srcId="{0CF8C7CE-3022-45C6-B090-550896A86592}" destId="{204452B5-8DB0-471C-9E1C-A1F99E110441}" srcOrd="2" destOrd="0" parTransId="{869938E9-9AFA-41B7-A127-F0CA35F16796}" sibTransId="{135C01F8-EB4B-4743-807F-61BF6910BAE3}"/>
    <dgm:cxn modelId="{CC628F29-94C2-4343-9C2A-E8E60F33BB77}" type="presParOf" srcId="{5E792A03-F127-467A-B631-6BC6212DDA57}" destId="{908B0C3F-96CF-44C1-AA8D-292E1ACF92CD}" srcOrd="0" destOrd="0" presId="urn:microsoft.com/office/officeart/2005/8/layout/radial5"/>
    <dgm:cxn modelId="{6DCA0E42-4915-4E29-86E0-543CF1C343EB}" type="presParOf" srcId="{5E792A03-F127-467A-B631-6BC6212DDA57}" destId="{2223CE60-B843-43C7-BF9B-9DD10D03D5DA}" srcOrd="1" destOrd="0" presId="urn:microsoft.com/office/officeart/2005/8/layout/radial5"/>
    <dgm:cxn modelId="{EFA8DC72-D670-4739-87A2-1474E1E919B3}" type="presParOf" srcId="{2223CE60-B843-43C7-BF9B-9DD10D03D5DA}" destId="{AAE0D0F7-E011-4380-B9AF-42B53A18B369}" srcOrd="0" destOrd="0" presId="urn:microsoft.com/office/officeart/2005/8/layout/radial5"/>
    <dgm:cxn modelId="{9B3724FE-2E49-4F70-830F-989D6306001F}" type="presParOf" srcId="{5E792A03-F127-467A-B631-6BC6212DDA57}" destId="{CC064945-834B-4C2B-B297-385CA4EF338F}" srcOrd="2" destOrd="0" presId="urn:microsoft.com/office/officeart/2005/8/layout/radial5"/>
    <dgm:cxn modelId="{6D200318-751C-4A8E-A002-33F6AC03BF43}" type="presParOf" srcId="{5E792A03-F127-467A-B631-6BC6212DDA57}" destId="{48182AF4-0CC7-40E5-951C-50547A9709FB}" srcOrd="3" destOrd="0" presId="urn:microsoft.com/office/officeart/2005/8/layout/radial5"/>
    <dgm:cxn modelId="{A1A68652-A21A-4B1B-BD0F-456D2BAB8C3C}" type="presParOf" srcId="{48182AF4-0CC7-40E5-951C-50547A9709FB}" destId="{C5A50AA3-A7EA-4FE3-92C7-A6C0962C9A81}" srcOrd="0" destOrd="0" presId="urn:microsoft.com/office/officeart/2005/8/layout/radial5"/>
    <dgm:cxn modelId="{CABF70DA-EAA5-4486-8EB8-FDE859474BB4}" type="presParOf" srcId="{5E792A03-F127-467A-B631-6BC6212DDA57}" destId="{60CF8BB7-DBFA-4FA4-97AF-36FDEB5BFDE4}" srcOrd="4" destOrd="0" presId="urn:microsoft.com/office/officeart/2005/8/layout/radial5"/>
    <dgm:cxn modelId="{170E25A3-ACA3-4874-B897-4C7BC9E78514}" type="presParOf" srcId="{5E792A03-F127-467A-B631-6BC6212DDA57}" destId="{B1238B34-F063-438A-BCF8-2159C739F32D}" srcOrd="5" destOrd="0" presId="urn:microsoft.com/office/officeart/2005/8/layout/radial5"/>
    <dgm:cxn modelId="{DC08F972-CC77-4D48-BB1C-BA75E4640FE5}" type="presParOf" srcId="{B1238B34-F063-438A-BCF8-2159C739F32D}" destId="{9E11C8FA-70E6-43F8-8115-1A87FC83554A}" srcOrd="0" destOrd="0" presId="urn:microsoft.com/office/officeart/2005/8/layout/radial5"/>
    <dgm:cxn modelId="{2E2858B1-5860-4F96-8997-437AB7E11884}" type="presParOf" srcId="{5E792A03-F127-467A-B631-6BC6212DDA57}" destId="{427FD406-5E19-41BF-A4E5-467EB4BFBE3A}" srcOrd="6" destOrd="0" presId="urn:microsoft.com/office/officeart/2005/8/layout/radial5"/>
    <dgm:cxn modelId="{C7E0697B-DEBB-4226-889D-405993C9138F}" type="presParOf" srcId="{5E792A03-F127-467A-B631-6BC6212DDA57}" destId="{C2762A6B-0A08-4EA1-9B0C-E51E4EFF3E40}" srcOrd="7" destOrd="0" presId="urn:microsoft.com/office/officeart/2005/8/layout/radial5"/>
    <dgm:cxn modelId="{BE70D909-8419-4459-AFA1-67FF86924597}" type="presParOf" srcId="{C2762A6B-0A08-4EA1-9B0C-E51E4EFF3E40}" destId="{CF5B474B-756A-4188-BD7B-41E72438CFA2}" srcOrd="0" destOrd="0" presId="urn:microsoft.com/office/officeart/2005/8/layout/radial5"/>
    <dgm:cxn modelId="{6575D4BB-A2F4-4660-B8D2-888D7B28A564}" type="presParOf" srcId="{5E792A03-F127-467A-B631-6BC6212DDA57}" destId="{58119A66-8E70-49ED-AC7A-FDC307E94132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8C655D-6B30-416F-B36F-D7554532D4D5}">
      <dsp:nvSpPr>
        <dsp:cNvPr id="0" name=""/>
        <dsp:cNvSpPr/>
      </dsp:nvSpPr>
      <dsp:spPr>
        <a:xfrm>
          <a:off x="2494731" y="1474"/>
          <a:ext cx="2630537" cy="131526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লেনদেন</a:t>
          </a:r>
          <a:endParaRPr lang="en-US" sz="5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33254" y="39997"/>
        <a:ext cx="2553491" cy="1238222"/>
      </dsp:txXfrm>
    </dsp:sp>
    <dsp:sp modelId="{4A95A661-99DB-47BD-9D20-F02C887BBBE5}">
      <dsp:nvSpPr>
        <dsp:cNvPr id="0" name=""/>
        <dsp:cNvSpPr/>
      </dsp:nvSpPr>
      <dsp:spPr>
        <a:xfrm rot="3600000">
          <a:off x="4210654" y="2309828"/>
          <a:ext cx="1370556" cy="46034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48757" y="2401897"/>
        <a:ext cx="1094350" cy="276205"/>
      </dsp:txXfrm>
    </dsp:sp>
    <dsp:sp modelId="{7CB3FF5D-4DA0-48E8-98F4-689A5F575330}">
      <dsp:nvSpPr>
        <dsp:cNvPr id="0" name=""/>
        <dsp:cNvSpPr/>
      </dsp:nvSpPr>
      <dsp:spPr>
        <a:xfrm>
          <a:off x="4666598" y="3763257"/>
          <a:ext cx="2630537" cy="131526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অনগদ</a:t>
          </a:r>
          <a:endParaRPr lang="en-US" sz="5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05121" y="3801780"/>
        <a:ext cx="2553491" cy="1238222"/>
      </dsp:txXfrm>
    </dsp:sp>
    <dsp:sp modelId="{925028EB-0844-451D-BF19-02405267F2F3}">
      <dsp:nvSpPr>
        <dsp:cNvPr id="0" name=""/>
        <dsp:cNvSpPr/>
      </dsp:nvSpPr>
      <dsp:spPr>
        <a:xfrm rot="10800000">
          <a:off x="3124721" y="4190719"/>
          <a:ext cx="1370556" cy="46034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262824" y="4282788"/>
        <a:ext cx="1094350" cy="276205"/>
      </dsp:txXfrm>
    </dsp:sp>
    <dsp:sp modelId="{A2A938F7-D318-4557-8CED-F4350594929A}">
      <dsp:nvSpPr>
        <dsp:cNvPr id="0" name=""/>
        <dsp:cNvSpPr/>
      </dsp:nvSpPr>
      <dsp:spPr>
        <a:xfrm>
          <a:off x="322864" y="3763257"/>
          <a:ext cx="2630537" cy="131526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নগদ</a:t>
          </a:r>
          <a:endParaRPr lang="en-US" sz="5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1387" y="3801780"/>
        <a:ext cx="2553491" cy="1238222"/>
      </dsp:txXfrm>
    </dsp:sp>
    <dsp:sp modelId="{D06B315D-8512-4C53-8D10-C627E8812EA0}">
      <dsp:nvSpPr>
        <dsp:cNvPr id="0" name=""/>
        <dsp:cNvSpPr/>
      </dsp:nvSpPr>
      <dsp:spPr>
        <a:xfrm rot="18000000">
          <a:off x="2038788" y="2309828"/>
          <a:ext cx="1370556" cy="46034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76891" y="2401897"/>
        <a:ext cx="1094350" cy="2762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8C655D-6B30-416F-B36F-D7554532D4D5}">
      <dsp:nvSpPr>
        <dsp:cNvPr id="0" name=""/>
        <dsp:cNvSpPr/>
      </dsp:nvSpPr>
      <dsp:spPr>
        <a:xfrm>
          <a:off x="2494731" y="1474"/>
          <a:ext cx="2630537" cy="131526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নগদ</a:t>
          </a:r>
          <a:endParaRPr lang="en-US" sz="5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33254" y="39997"/>
        <a:ext cx="2553491" cy="1238222"/>
      </dsp:txXfrm>
    </dsp:sp>
    <dsp:sp modelId="{4A95A661-99DB-47BD-9D20-F02C887BBBE5}">
      <dsp:nvSpPr>
        <dsp:cNvPr id="0" name=""/>
        <dsp:cNvSpPr/>
      </dsp:nvSpPr>
      <dsp:spPr>
        <a:xfrm rot="3600000">
          <a:off x="4210654" y="2309828"/>
          <a:ext cx="1370556" cy="46034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48757" y="2401897"/>
        <a:ext cx="1094350" cy="276205"/>
      </dsp:txXfrm>
    </dsp:sp>
    <dsp:sp modelId="{7CB3FF5D-4DA0-48E8-98F4-689A5F575330}">
      <dsp:nvSpPr>
        <dsp:cNvPr id="0" name=""/>
        <dsp:cNvSpPr/>
      </dsp:nvSpPr>
      <dsp:spPr>
        <a:xfrm>
          <a:off x="4666598" y="3763257"/>
          <a:ext cx="2630537" cy="131526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প্রদান</a:t>
          </a:r>
          <a:endParaRPr lang="en-US" sz="5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05121" y="3801780"/>
        <a:ext cx="2553491" cy="1238222"/>
      </dsp:txXfrm>
    </dsp:sp>
    <dsp:sp modelId="{925028EB-0844-451D-BF19-02405267F2F3}">
      <dsp:nvSpPr>
        <dsp:cNvPr id="0" name=""/>
        <dsp:cNvSpPr/>
      </dsp:nvSpPr>
      <dsp:spPr>
        <a:xfrm rot="10800000">
          <a:off x="3124721" y="4190719"/>
          <a:ext cx="1370556" cy="46034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262824" y="4282788"/>
        <a:ext cx="1094350" cy="276205"/>
      </dsp:txXfrm>
    </dsp:sp>
    <dsp:sp modelId="{A2A938F7-D318-4557-8CED-F4350594929A}">
      <dsp:nvSpPr>
        <dsp:cNvPr id="0" name=""/>
        <dsp:cNvSpPr/>
      </dsp:nvSpPr>
      <dsp:spPr>
        <a:xfrm>
          <a:off x="322864" y="3763257"/>
          <a:ext cx="2630537" cy="131526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প্রাপ্তি</a:t>
          </a:r>
          <a:endParaRPr lang="en-US" sz="5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1387" y="3801780"/>
        <a:ext cx="2553491" cy="1238222"/>
      </dsp:txXfrm>
    </dsp:sp>
    <dsp:sp modelId="{D06B315D-8512-4C53-8D10-C627E8812EA0}">
      <dsp:nvSpPr>
        <dsp:cNvPr id="0" name=""/>
        <dsp:cNvSpPr/>
      </dsp:nvSpPr>
      <dsp:spPr>
        <a:xfrm rot="18000000">
          <a:off x="2038788" y="2309828"/>
          <a:ext cx="1370556" cy="46034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76891" y="2401897"/>
        <a:ext cx="1094350" cy="2762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B22D7A-EE73-46A3-8F54-CB17DF930DC2}">
      <dsp:nvSpPr>
        <dsp:cNvPr id="0" name=""/>
        <dsp:cNvSpPr/>
      </dsp:nvSpPr>
      <dsp:spPr>
        <a:xfrm>
          <a:off x="3726263" y="3880"/>
          <a:ext cx="3531789" cy="63520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নগদান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বইয়ের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বৈশিষ্ট্য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44868" y="22485"/>
        <a:ext cx="3494579" cy="597999"/>
      </dsp:txXfrm>
    </dsp:sp>
    <dsp:sp modelId="{CFE2E23A-3540-4CE7-AF59-88DEC737FAF4}">
      <dsp:nvSpPr>
        <dsp:cNvPr id="0" name=""/>
        <dsp:cNvSpPr/>
      </dsp:nvSpPr>
      <dsp:spPr>
        <a:xfrm rot="5400000">
          <a:off x="5373056" y="654970"/>
          <a:ext cx="238203" cy="285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5406405" y="678791"/>
        <a:ext cx="171506" cy="166742"/>
      </dsp:txXfrm>
    </dsp:sp>
    <dsp:sp modelId="{B58CC267-75FD-4F82-B50F-7A1972851160}">
      <dsp:nvSpPr>
        <dsp:cNvPr id="0" name=""/>
        <dsp:cNvSpPr/>
      </dsp:nvSpPr>
      <dsp:spPr>
        <a:xfrm>
          <a:off x="-1" y="956695"/>
          <a:ext cx="10984320" cy="635209"/>
        </a:xfrm>
        <a:prstGeom prst="roundRect">
          <a:avLst>
            <a:gd name="adj" fmla="val 10000"/>
          </a:avLst>
        </a:prstGeom>
        <a:solidFill>
          <a:schemeClr val="accent5">
            <a:hueOff val="-1225557"/>
            <a:satOff val="-1705"/>
            <a:lumOff val="-65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নির্দিষ্ট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ছক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রয়েছে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প্রাপ্তিসমূহ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ডেবিট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এবং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প্রদানসমূহ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ক্রেডিট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দিকে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লেখা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8604" y="975300"/>
        <a:ext cx="10947110" cy="597999"/>
      </dsp:txXfrm>
    </dsp:sp>
    <dsp:sp modelId="{8A64F06C-FC2E-4821-A4B2-831E5B559057}">
      <dsp:nvSpPr>
        <dsp:cNvPr id="0" name=""/>
        <dsp:cNvSpPr/>
      </dsp:nvSpPr>
      <dsp:spPr>
        <a:xfrm rot="5400000">
          <a:off x="5373056" y="1607784"/>
          <a:ext cx="238203" cy="285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5406405" y="1631605"/>
        <a:ext cx="171506" cy="166742"/>
      </dsp:txXfrm>
    </dsp:sp>
    <dsp:sp modelId="{8B7BD6CA-02F9-46E7-B918-90B7B98451A6}">
      <dsp:nvSpPr>
        <dsp:cNvPr id="0" name=""/>
        <dsp:cNvSpPr/>
      </dsp:nvSpPr>
      <dsp:spPr>
        <a:xfrm>
          <a:off x="3426228" y="1909509"/>
          <a:ext cx="4131859" cy="635209"/>
        </a:xfrm>
        <a:prstGeom prst="roundRect">
          <a:avLst>
            <a:gd name="adj" fmla="val 10000"/>
          </a:avLst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জাবেদা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খতিয়ান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উভয়ই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44833" y="1928114"/>
        <a:ext cx="4094649" cy="597999"/>
      </dsp:txXfrm>
    </dsp:sp>
    <dsp:sp modelId="{D5E44718-91CE-4347-9162-48C361BD6206}">
      <dsp:nvSpPr>
        <dsp:cNvPr id="0" name=""/>
        <dsp:cNvSpPr/>
      </dsp:nvSpPr>
      <dsp:spPr>
        <a:xfrm rot="5400000">
          <a:off x="5373056" y="2560598"/>
          <a:ext cx="238203" cy="285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5406405" y="2584419"/>
        <a:ext cx="171506" cy="166742"/>
      </dsp:txXfrm>
    </dsp:sp>
    <dsp:sp modelId="{FAAE3500-D25B-4849-B8DD-46BB2C92139C}">
      <dsp:nvSpPr>
        <dsp:cNvPr id="0" name=""/>
        <dsp:cNvSpPr/>
      </dsp:nvSpPr>
      <dsp:spPr>
        <a:xfrm>
          <a:off x="2426104" y="2862323"/>
          <a:ext cx="6132108" cy="635209"/>
        </a:xfrm>
        <a:prstGeom prst="roundRect">
          <a:avLst>
            <a:gd name="adj" fmla="val 1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মোট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প্রাপ্তি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প্রদানের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পরিমাণ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জানা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44709" y="2880928"/>
        <a:ext cx="6094898" cy="597999"/>
      </dsp:txXfrm>
    </dsp:sp>
    <dsp:sp modelId="{E6884531-7E85-483B-9F1D-1D19BE6D48FD}">
      <dsp:nvSpPr>
        <dsp:cNvPr id="0" name=""/>
        <dsp:cNvSpPr/>
      </dsp:nvSpPr>
      <dsp:spPr>
        <a:xfrm rot="5400000">
          <a:off x="5373056" y="3513412"/>
          <a:ext cx="238203" cy="285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5406405" y="3537233"/>
        <a:ext cx="171506" cy="166742"/>
      </dsp:txXfrm>
    </dsp:sp>
    <dsp:sp modelId="{5DF228E5-6A55-489C-8ADD-4FA39BE1DF94}">
      <dsp:nvSpPr>
        <dsp:cNvPr id="0" name=""/>
        <dsp:cNvSpPr/>
      </dsp:nvSpPr>
      <dsp:spPr>
        <a:xfrm>
          <a:off x="311555" y="3815137"/>
          <a:ext cx="10361205" cy="635209"/>
        </a:xfrm>
        <a:prstGeom prst="roundRect">
          <a:avLst>
            <a:gd name="adj" fmla="val 10000"/>
          </a:avLst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নগদ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প্রাপ্তি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প্রদানের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পার্থক্যের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মাধ্যমে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উদ্বৃত্তের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পরিমাণ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নির্ণয়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0160" y="3833742"/>
        <a:ext cx="10323995" cy="597999"/>
      </dsp:txXfrm>
    </dsp:sp>
    <dsp:sp modelId="{7FDB6AE6-69D6-4D2C-9B97-47AF6B25C69D}">
      <dsp:nvSpPr>
        <dsp:cNvPr id="0" name=""/>
        <dsp:cNvSpPr/>
      </dsp:nvSpPr>
      <dsp:spPr>
        <a:xfrm rot="5400000">
          <a:off x="5373056" y="4466227"/>
          <a:ext cx="238203" cy="285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5406405" y="4490048"/>
        <a:ext cx="171506" cy="166742"/>
      </dsp:txXfrm>
    </dsp:sp>
    <dsp:sp modelId="{134B63E7-DA50-4348-BD65-DF134956B5CE}">
      <dsp:nvSpPr>
        <dsp:cNvPr id="0" name=""/>
        <dsp:cNvSpPr/>
      </dsp:nvSpPr>
      <dsp:spPr>
        <a:xfrm>
          <a:off x="1496462" y="4767951"/>
          <a:ext cx="7991391" cy="635209"/>
        </a:xfrm>
        <a:prstGeom prst="roundRect">
          <a:avLst>
            <a:gd name="adj" fmla="val 10000"/>
          </a:avLst>
        </a:prstGeom>
        <a:solidFill>
          <a:schemeClr val="accent5">
            <a:hueOff val="-6127787"/>
            <a:satOff val="-8523"/>
            <a:lumOff val="-326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চুরি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আত্নসা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ৎ,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অপচয়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এবং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ভুল-ত্রুটি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বহুলাংশে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হ্রাস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পায়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15067" y="4786556"/>
        <a:ext cx="7954181" cy="597999"/>
      </dsp:txXfrm>
    </dsp:sp>
    <dsp:sp modelId="{2950AD9C-9589-4471-A4D1-A9F95CD5EAEB}">
      <dsp:nvSpPr>
        <dsp:cNvPr id="0" name=""/>
        <dsp:cNvSpPr/>
      </dsp:nvSpPr>
      <dsp:spPr>
        <a:xfrm rot="5400000">
          <a:off x="5373056" y="5419041"/>
          <a:ext cx="238203" cy="285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5406405" y="5442862"/>
        <a:ext cx="171506" cy="166742"/>
      </dsp:txXfrm>
    </dsp:sp>
    <dsp:sp modelId="{1B2F98E0-CFE3-48CB-9BC0-9DB69D243C3F}">
      <dsp:nvSpPr>
        <dsp:cNvPr id="0" name=""/>
        <dsp:cNvSpPr/>
      </dsp:nvSpPr>
      <dsp:spPr>
        <a:xfrm>
          <a:off x="1654579" y="5720765"/>
          <a:ext cx="7675158" cy="635209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নগদ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তহবিলের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উপর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পূর্ণ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নিয়ন্ত্রণ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রক্ষা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সম্ভব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73184" y="5739370"/>
        <a:ext cx="7637948" cy="5979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8B0C3F-96CF-44C1-AA8D-292E1ACF92CD}">
      <dsp:nvSpPr>
        <dsp:cNvPr id="0" name=""/>
        <dsp:cNvSpPr/>
      </dsp:nvSpPr>
      <dsp:spPr>
        <a:xfrm>
          <a:off x="3877583" y="2521205"/>
          <a:ext cx="1798265" cy="17982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নগদান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বইয়ের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গুরুত্ব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40933" y="2784555"/>
        <a:ext cx="1271565" cy="1271565"/>
      </dsp:txXfrm>
    </dsp:sp>
    <dsp:sp modelId="{2223CE60-B843-43C7-BF9B-9DD10D03D5DA}">
      <dsp:nvSpPr>
        <dsp:cNvPr id="0" name=""/>
        <dsp:cNvSpPr/>
      </dsp:nvSpPr>
      <dsp:spPr>
        <a:xfrm rot="16200000">
          <a:off x="4586090" y="1866619"/>
          <a:ext cx="381251" cy="6114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43278" y="2046089"/>
        <a:ext cx="266876" cy="366846"/>
      </dsp:txXfrm>
    </dsp:sp>
    <dsp:sp modelId="{CC064945-834B-4C2B-B297-385CA4EF338F}">
      <dsp:nvSpPr>
        <dsp:cNvPr id="0" name=""/>
        <dsp:cNvSpPr/>
      </dsp:nvSpPr>
      <dsp:spPr>
        <a:xfrm>
          <a:off x="3877583" y="3597"/>
          <a:ext cx="1798265" cy="179826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ব্যবসার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গতিশীলতা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রক্ষা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40933" y="266947"/>
        <a:ext cx="1271565" cy="1271565"/>
      </dsp:txXfrm>
    </dsp:sp>
    <dsp:sp modelId="{48182AF4-0CC7-40E5-951C-50547A9709FB}">
      <dsp:nvSpPr>
        <dsp:cNvPr id="0" name=""/>
        <dsp:cNvSpPr/>
      </dsp:nvSpPr>
      <dsp:spPr>
        <a:xfrm rot="20520000">
          <a:off x="5773021" y="2728975"/>
          <a:ext cx="381251" cy="6114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775820" y="2868929"/>
        <a:ext cx="266876" cy="366846"/>
      </dsp:txXfrm>
    </dsp:sp>
    <dsp:sp modelId="{60CF8BB7-DBFA-4FA4-97AF-36FDEB5BFDE4}">
      <dsp:nvSpPr>
        <dsp:cNvPr id="0" name=""/>
        <dsp:cNvSpPr/>
      </dsp:nvSpPr>
      <dsp:spPr>
        <a:xfrm>
          <a:off x="6271970" y="1743221"/>
          <a:ext cx="1798265" cy="1798265"/>
        </a:xfrm>
        <a:prstGeom prst="ellipse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সিদ্ধান্ত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গ্রহণে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সহায়তা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535320" y="2006571"/>
        <a:ext cx="1271565" cy="1271565"/>
      </dsp:txXfrm>
    </dsp:sp>
    <dsp:sp modelId="{B1238B34-F063-438A-BCF8-2159C739F32D}">
      <dsp:nvSpPr>
        <dsp:cNvPr id="0" name=""/>
        <dsp:cNvSpPr/>
      </dsp:nvSpPr>
      <dsp:spPr>
        <a:xfrm rot="3240000">
          <a:off x="5319654" y="4124297"/>
          <a:ext cx="381251" cy="6114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43228" y="4200313"/>
        <a:ext cx="266876" cy="366846"/>
      </dsp:txXfrm>
    </dsp:sp>
    <dsp:sp modelId="{427FD406-5E19-41BF-A4E5-467EB4BFBE3A}">
      <dsp:nvSpPr>
        <dsp:cNvPr id="0" name=""/>
        <dsp:cNvSpPr/>
      </dsp:nvSpPr>
      <dsp:spPr>
        <a:xfrm>
          <a:off x="5357396" y="4557993"/>
          <a:ext cx="1798265" cy="1798265"/>
        </a:xfrm>
        <a:prstGeom prst="ellips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মোট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নগদ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প্রাপ্তি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মোট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নগদ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প্রদানের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পরিমাণ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জানা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620746" y="4821343"/>
        <a:ext cx="1271565" cy="1271565"/>
      </dsp:txXfrm>
    </dsp:sp>
    <dsp:sp modelId="{C2762A6B-0A08-4EA1-9B0C-E51E4EFF3E40}">
      <dsp:nvSpPr>
        <dsp:cNvPr id="0" name=""/>
        <dsp:cNvSpPr/>
      </dsp:nvSpPr>
      <dsp:spPr>
        <a:xfrm rot="7560000">
          <a:off x="3852526" y="4124297"/>
          <a:ext cx="381251" cy="6114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943327" y="4200313"/>
        <a:ext cx="266876" cy="366846"/>
      </dsp:txXfrm>
    </dsp:sp>
    <dsp:sp modelId="{58119A66-8E70-49ED-AC7A-FDC307E94132}">
      <dsp:nvSpPr>
        <dsp:cNvPr id="0" name=""/>
        <dsp:cNvSpPr/>
      </dsp:nvSpPr>
      <dsp:spPr>
        <a:xfrm>
          <a:off x="2397770" y="4557993"/>
          <a:ext cx="1798265" cy="1798265"/>
        </a:xfrm>
        <a:prstGeom prst="ellipse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নগদ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উদ্বৃত্তের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পরিমাণ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জানা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61120" y="4821343"/>
        <a:ext cx="1271565" cy="1271565"/>
      </dsp:txXfrm>
    </dsp:sp>
    <dsp:sp modelId="{6211A9A7-47F6-4A64-B77F-57D74E4E64ED}">
      <dsp:nvSpPr>
        <dsp:cNvPr id="0" name=""/>
        <dsp:cNvSpPr/>
      </dsp:nvSpPr>
      <dsp:spPr>
        <a:xfrm rot="11880000">
          <a:off x="3399158" y="2728975"/>
          <a:ext cx="381251" cy="6114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 rot="10800000">
        <a:off x="3510734" y="2868929"/>
        <a:ext cx="266876" cy="366846"/>
      </dsp:txXfrm>
    </dsp:sp>
    <dsp:sp modelId="{877D0710-37CB-4AEB-93A6-13327049773B}">
      <dsp:nvSpPr>
        <dsp:cNvPr id="0" name=""/>
        <dsp:cNvSpPr/>
      </dsp:nvSpPr>
      <dsp:spPr>
        <a:xfrm>
          <a:off x="1483195" y="1743221"/>
          <a:ext cx="1798265" cy="1798265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মোট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নগদ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ক্রয়-বিক্রয়ের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পরিমাণ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জানা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46545" y="2006571"/>
        <a:ext cx="1271565" cy="12715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8B0C3F-96CF-44C1-AA8D-292E1ACF92CD}">
      <dsp:nvSpPr>
        <dsp:cNvPr id="0" name=""/>
        <dsp:cNvSpPr/>
      </dsp:nvSpPr>
      <dsp:spPr>
        <a:xfrm>
          <a:off x="3940557" y="2343769"/>
          <a:ext cx="1672317" cy="16723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নগদান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বইয়ের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গুরুত্ব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85462" y="2588674"/>
        <a:ext cx="1182507" cy="1182507"/>
      </dsp:txXfrm>
    </dsp:sp>
    <dsp:sp modelId="{2223CE60-B843-43C7-BF9B-9DD10D03D5DA}">
      <dsp:nvSpPr>
        <dsp:cNvPr id="0" name=""/>
        <dsp:cNvSpPr/>
      </dsp:nvSpPr>
      <dsp:spPr>
        <a:xfrm rot="16200000">
          <a:off x="4599806" y="1735697"/>
          <a:ext cx="353819" cy="5685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52879" y="1902487"/>
        <a:ext cx="247673" cy="341153"/>
      </dsp:txXfrm>
    </dsp:sp>
    <dsp:sp modelId="{CC064945-834B-4C2B-B297-385CA4EF338F}">
      <dsp:nvSpPr>
        <dsp:cNvPr id="0" name=""/>
        <dsp:cNvSpPr/>
      </dsp:nvSpPr>
      <dsp:spPr>
        <a:xfrm>
          <a:off x="2893319" y="3868"/>
          <a:ext cx="3766793" cy="167231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বিভিন্ন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কার্য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সম্পাদনে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পর্যাপ্ত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অর্থ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রয়েছে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জানা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44953" y="248773"/>
        <a:ext cx="2663525" cy="1182507"/>
      </dsp:txXfrm>
    </dsp:sp>
    <dsp:sp modelId="{48182AF4-0CC7-40E5-951C-50547A9709FB}">
      <dsp:nvSpPr>
        <dsp:cNvPr id="0" name=""/>
        <dsp:cNvSpPr/>
      </dsp:nvSpPr>
      <dsp:spPr>
        <a:xfrm>
          <a:off x="5759743" y="2895634"/>
          <a:ext cx="353819" cy="5685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759743" y="3009351"/>
        <a:ext cx="247673" cy="341153"/>
      </dsp:txXfrm>
    </dsp:sp>
    <dsp:sp modelId="{60CF8BB7-DBFA-4FA4-97AF-36FDEB5BFDE4}">
      <dsp:nvSpPr>
        <dsp:cNvPr id="0" name=""/>
        <dsp:cNvSpPr/>
      </dsp:nvSpPr>
      <dsp:spPr>
        <a:xfrm>
          <a:off x="6280458" y="1419362"/>
          <a:ext cx="1672317" cy="3521130"/>
        </a:xfrm>
        <a:prstGeom prst="ellips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নগদ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অর্থ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সংগ্রহের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উপায়সমূহ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চিহ্নিত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করণে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সহায়তা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525363" y="1935020"/>
        <a:ext cx="1182507" cy="2489814"/>
      </dsp:txXfrm>
    </dsp:sp>
    <dsp:sp modelId="{B1238B34-F063-438A-BCF8-2159C739F32D}">
      <dsp:nvSpPr>
        <dsp:cNvPr id="0" name=""/>
        <dsp:cNvSpPr/>
      </dsp:nvSpPr>
      <dsp:spPr>
        <a:xfrm rot="5400000">
          <a:off x="4599806" y="4055570"/>
          <a:ext cx="353819" cy="5685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52879" y="4116214"/>
        <a:ext cx="247673" cy="341153"/>
      </dsp:txXfrm>
    </dsp:sp>
    <dsp:sp modelId="{427FD406-5E19-41BF-A4E5-467EB4BFBE3A}">
      <dsp:nvSpPr>
        <dsp:cNvPr id="0" name=""/>
        <dsp:cNvSpPr/>
      </dsp:nvSpPr>
      <dsp:spPr>
        <a:xfrm>
          <a:off x="3562070" y="4683670"/>
          <a:ext cx="2429291" cy="1672317"/>
        </a:xfrm>
        <a:prstGeom prst="ellips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ভুল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গড়মিলসমূহ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চিহ্নিত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917831" y="4928575"/>
        <a:ext cx="1717769" cy="1182507"/>
      </dsp:txXfrm>
    </dsp:sp>
    <dsp:sp modelId="{C2762A6B-0A08-4EA1-9B0C-E51E4EFF3E40}">
      <dsp:nvSpPr>
        <dsp:cNvPr id="0" name=""/>
        <dsp:cNvSpPr/>
      </dsp:nvSpPr>
      <dsp:spPr>
        <a:xfrm rot="10800000">
          <a:off x="3439869" y="2895634"/>
          <a:ext cx="353819" cy="5685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546015" y="3009351"/>
        <a:ext cx="247673" cy="341153"/>
      </dsp:txXfrm>
    </dsp:sp>
    <dsp:sp modelId="{58119A66-8E70-49ED-AC7A-FDC307E94132}">
      <dsp:nvSpPr>
        <dsp:cNvPr id="0" name=""/>
        <dsp:cNvSpPr/>
      </dsp:nvSpPr>
      <dsp:spPr>
        <a:xfrm>
          <a:off x="1600656" y="1596787"/>
          <a:ext cx="1672317" cy="3166281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ব্যাংক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সংক্রান্ত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লেনদেন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উদ্বৃত্তের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পরিমাণ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জানা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845561" y="2060478"/>
        <a:ext cx="1182507" cy="2238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271AF-8503-4B73-82C5-5DF7F0D740F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90E59-E512-42F4-86D6-C2E2B1DDF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2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5398D-19F7-4220-92AE-2FF10EE2475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04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26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25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smtClean="0"/>
              <a:t>ূষিত করে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22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smtClean="0"/>
              <a:t>ূষিত করে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62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smtClean="0"/>
              <a:t>ূষিত করে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94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1122363"/>
            <a:ext cx="8572500" cy="2387600"/>
          </a:xfrm>
        </p:spPr>
        <p:txBody>
          <a:bodyPr anchor="b"/>
          <a:lstStyle>
            <a:lvl1pPr algn="ctr">
              <a:defRPr sz="562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602038"/>
            <a:ext cx="8572500" cy="1655762"/>
          </a:xfrm>
        </p:spPr>
        <p:txBody>
          <a:bodyPr/>
          <a:lstStyle>
            <a:lvl1pPr marL="0" indent="0" algn="ctr">
              <a:buNone/>
              <a:defRPr sz="2250"/>
            </a:lvl1pPr>
            <a:lvl2pPr marL="428625" indent="0" algn="ctr">
              <a:buNone/>
              <a:defRPr sz="1875"/>
            </a:lvl2pPr>
            <a:lvl3pPr marL="857250" indent="0" algn="ctr">
              <a:buNone/>
              <a:defRPr sz="1688"/>
            </a:lvl3pPr>
            <a:lvl4pPr marL="1285875" indent="0" algn="ctr">
              <a:buNone/>
              <a:defRPr sz="1500"/>
            </a:lvl4pPr>
            <a:lvl5pPr marL="1714500" indent="0" algn="ctr">
              <a:buNone/>
              <a:defRPr sz="1500"/>
            </a:lvl5pPr>
            <a:lvl6pPr marL="2143125" indent="0" algn="ctr">
              <a:buNone/>
              <a:defRPr sz="1500"/>
            </a:lvl6pPr>
            <a:lvl7pPr marL="2571750" indent="0" algn="ctr">
              <a:buNone/>
              <a:defRPr sz="1500"/>
            </a:lvl7pPr>
            <a:lvl8pPr marL="3000375" indent="0" algn="ctr">
              <a:buNone/>
              <a:defRPr sz="1500"/>
            </a:lvl8pPr>
            <a:lvl9pPr marL="34290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0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65125"/>
            <a:ext cx="2464594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65125"/>
            <a:ext cx="7250906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00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1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1709739"/>
            <a:ext cx="9858375" cy="2852737"/>
          </a:xfrm>
        </p:spPr>
        <p:txBody>
          <a:bodyPr anchor="b"/>
          <a:lstStyle>
            <a:lvl1pPr>
              <a:defRPr sz="562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4589464"/>
            <a:ext cx="9858375" cy="1500187"/>
          </a:xfrm>
        </p:spPr>
        <p:txBody>
          <a:bodyPr/>
          <a:lstStyle>
            <a:lvl1pPr marL="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6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825625"/>
            <a:ext cx="48577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825625"/>
            <a:ext cx="48577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4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65126"/>
            <a:ext cx="985837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1681163"/>
            <a:ext cx="4835425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2505075"/>
            <a:ext cx="483542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1681163"/>
            <a:ext cx="4859239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2505075"/>
            <a:ext cx="4859239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0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0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987426"/>
            <a:ext cx="5786438" cy="4873625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98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59238" y="987426"/>
            <a:ext cx="5786438" cy="4873625"/>
          </a:xfrm>
        </p:spPr>
        <p:txBody>
          <a:bodyPr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0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97E6-A9FF-427A-A5A2-6C6EF34B3F2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A8100-6ECD-4881-B0BA-E1D3D032E9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ame 6"/>
          <p:cNvSpPr/>
          <p:nvPr userDrawn="1"/>
        </p:nvSpPr>
        <p:spPr>
          <a:xfrm>
            <a:off x="0" y="0"/>
            <a:ext cx="11430000" cy="6858000"/>
          </a:xfrm>
          <a:prstGeom prst="frame">
            <a:avLst>
              <a:gd name="adj1" fmla="val 2315"/>
            </a:avLst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65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57250" rtl="0" eaLnBrk="1" latinLnBrk="0" hangingPunct="1">
        <a:lnSpc>
          <a:spcPct val="90000"/>
        </a:lnSpc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85725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1pPr>
      <a:lvl2pPr marL="6429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tm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3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95254" y="313758"/>
            <a:ext cx="524074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15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866338" y="420671"/>
            <a:ext cx="2298896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     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55894" y="445493"/>
            <a:ext cx="2700174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৫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Diamond 13"/>
          <p:cNvSpPr/>
          <p:nvPr/>
        </p:nvSpPr>
        <p:spPr>
          <a:xfrm>
            <a:off x="1296155" y="1244230"/>
            <a:ext cx="8864993" cy="136301"/>
          </a:xfrm>
          <a:prstGeom prst="diamond">
            <a:avLst/>
          </a:prstGeom>
          <a:solidFill>
            <a:srgbClr val="00B05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1" name="TextBox 20"/>
          <p:cNvSpPr txBox="1"/>
          <p:nvPr/>
        </p:nvSpPr>
        <p:spPr>
          <a:xfrm>
            <a:off x="1296155" y="3075062"/>
            <a:ext cx="8864993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400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36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31105394"/>
              </p:ext>
            </p:extLst>
          </p:nvPr>
        </p:nvGraphicFramePr>
        <p:xfrm>
          <a:off x="982638" y="191069"/>
          <a:ext cx="9553432" cy="6359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9708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8B0C3F-96CF-44C1-AA8D-292E1ACF9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graphicEl>
                                              <a:dgm id="{908B0C3F-96CF-44C1-AA8D-292E1ACF92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graphicEl>
                                              <a:dgm id="{908B0C3F-96CF-44C1-AA8D-292E1ACF9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graphicEl>
                                              <a:dgm id="{908B0C3F-96CF-44C1-AA8D-292E1ACF9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graphicEl>
                                              <a:dgm id="{908B0C3F-96CF-44C1-AA8D-292E1ACF9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8B0C3F-96CF-44C1-AA8D-292E1ACF9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8B0C3F-96CF-44C1-AA8D-292E1ACF9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23CE60-B843-43C7-BF9B-9DD10D03D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graphicEl>
                                              <a:dgm id="{2223CE60-B843-43C7-BF9B-9DD10D03D5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graphicEl>
                                              <a:dgm id="{2223CE60-B843-43C7-BF9B-9DD10D03D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graphicEl>
                                              <a:dgm id="{2223CE60-B843-43C7-BF9B-9DD10D03D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graphicEl>
                                              <a:dgm id="{2223CE60-B843-43C7-BF9B-9DD10D03D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23CE60-B843-43C7-BF9B-9DD10D03D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23CE60-B843-43C7-BF9B-9DD10D03D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C064945-834B-4C2B-B297-385CA4EF3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graphicEl>
                                              <a:dgm id="{CC064945-834B-4C2B-B297-385CA4EF33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graphicEl>
                                              <a:dgm id="{CC064945-834B-4C2B-B297-385CA4EF3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graphicEl>
                                              <a:dgm id="{CC064945-834B-4C2B-B297-385CA4EF3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graphicEl>
                                              <a:dgm id="{CC064945-834B-4C2B-B297-385CA4EF3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C064945-834B-4C2B-B297-385CA4EF3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C064945-834B-4C2B-B297-385CA4EF3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8182AF4-0CC7-40E5-951C-50547A970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graphicEl>
                                              <a:dgm id="{48182AF4-0CC7-40E5-951C-50547A9709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graphicEl>
                                              <a:dgm id="{48182AF4-0CC7-40E5-951C-50547A970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graphicEl>
                                              <a:dgm id="{48182AF4-0CC7-40E5-951C-50547A970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graphicEl>
                                              <a:dgm id="{48182AF4-0CC7-40E5-951C-50547A970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8182AF4-0CC7-40E5-951C-50547A970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8182AF4-0CC7-40E5-951C-50547A970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CF8BB7-DBFA-4FA4-97AF-36FDEB5BF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">
                                            <p:graphicEl>
                                              <a:dgm id="{60CF8BB7-DBFA-4FA4-97AF-36FDEB5BFD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graphicEl>
                                              <a:dgm id="{60CF8BB7-DBFA-4FA4-97AF-36FDEB5BF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graphicEl>
                                              <a:dgm id="{60CF8BB7-DBFA-4FA4-97AF-36FDEB5BF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graphicEl>
                                              <a:dgm id="{60CF8BB7-DBFA-4FA4-97AF-36FDEB5BF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CF8BB7-DBFA-4FA4-97AF-36FDEB5BF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CF8BB7-DBFA-4FA4-97AF-36FDEB5BF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238B34-F063-438A-BCF8-2159C739F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3">
                                            <p:graphicEl>
                                              <a:dgm id="{B1238B34-F063-438A-BCF8-2159C739F3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graphicEl>
                                              <a:dgm id="{B1238B34-F063-438A-BCF8-2159C739F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graphicEl>
                                              <a:dgm id="{B1238B34-F063-438A-BCF8-2159C739F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graphicEl>
                                              <a:dgm id="{B1238B34-F063-438A-BCF8-2159C739F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238B34-F063-438A-BCF8-2159C739F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238B34-F063-438A-BCF8-2159C739F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27FD406-5E19-41BF-A4E5-467EB4BFB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3">
                                            <p:graphicEl>
                                              <a:dgm id="{427FD406-5E19-41BF-A4E5-467EB4BFBE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">
                                            <p:graphicEl>
                                              <a:dgm id="{427FD406-5E19-41BF-A4E5-467EB4BFB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graphicEl>
                                              <a:dgm id="{427FD406-5E19-41BF-A4E5-467EB4BFB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graphicEl>
                                              <a:dgm id="{427FD406-5E19-41BF-A4E5-467EB4BFB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27FD406-5E19-41BF-A4E5-467EB4BFB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27FD406-5E19-41BF-A4E5-467EB4BFB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2762A6B-0A08-4EA1-9B0C-E51E4EFF3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3">
                                            <p:graphicEl>
                                              <a:dgm id="{C2762A6B-0A08-4EA1-9B0C-E51E4EFF3E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">
                                            <p:graphicEl>
                                              <a:dgm id="{C2762A6B-0A08-4EA1-9B0C-E51E4EFF3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">
                                            <p:graphicEl>
                                              <a:dgm id="{C2762A6B-0A08-4EA1-9B0C-E51E4EFF3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">
                                            <p:graphicEl>
                                              <a:dgm id="{C2762A6B-0A08-4EA1-9B0C-E51E4EFF3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2762A6B-0A08-4EA1-9B0C-E51E4EFF3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2762A6B-0A08-4EA1-9B0C-E51E4EFF3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8119A66-8E70-49ED-AC7A-FDC307E941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3">
                                            <p:graphicEl>
                                              <a:dgm id="{58119A66-8E70-49ED-AC7A-FDC307E941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">
                                            <p:graphicEl>
                                              <a:dgm id="{58119A66-8E70-49ED-AC7A-FDC307E941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3">
                                            <p:graphicEl>
                                              <a:dgm id="{58119A66-8E70-49ED-AC7A-FDC307E941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3">
                                            <p:graphicEl>
                                              <a:dgm id="{58119A66-8E70-49ED-AC7A-FDC307E941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8119A66-8E70-49ED-AC7A-FDC307E941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8119A66-8E70-49ED-AC7A-FDC307E941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211A9A7-47F6-4A64-B77F-57D74E4E64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800" decel="100000"/>
                                        <p:tgtEl>
                                          <p:spTgt spid="3">
                                            <p:graphicEl>
                                              <a:dgm id="{6211A9A7-47F6-4A64-B77F-57D74E4E64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">
                                            <p:graphicEl>
                                              <a:dgm id="{6211A9A7-47F6-4A64-B77F-57D74E4E64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3">
                                            <p:graphicEl>
                                              <a:dgm id="{6211A9A7-47F6-4A64-B77F-57D74E4E64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3">
                                            <p:graphicEl>
                                              <a:dgm id="{6211A9A7-47F6-4A64-B77F-57D74E4E64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211A9A7-47F6-4A64-B77F-57D74E4E64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211A9A7-47F6-4A64-B77F-57D74E4E64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77D0710-37CB-4AEB-93A6-133270497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3">
                                            <p:graphicEl>
                                              <a:dgm id="{877D0710-37CB-4AEB-93A6-1332704977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3">
                                            <p:graphicEl>
                                              <a:dgm id="{877D0710-37CB-4AEB-93A6-133270497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3">
                                            <p:graphicEl>
                                              <a:dgm id="{877D0710-37CB-4AEB-93A6-133270497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3">
                                            <p:graphicEl>
                                              <a:dgm id="{877D0710-37CB-4AEB-93A6-133270497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77D0710-37CB-4AEB-93A6-133270497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77D0710-37CB-4AEB-93A6-133270497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27024430"/>
              </p:ext>
            </p:extLst>
          </p:nvPr>
        </p:nvGraphicFramePr>
        <p:xfrm>
          <a:off x="955342" y="259308"/>
          <a:ext cx="9553432" cy="6359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670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8B0C3F-96CF-44C1-AA8D-292E1ACF9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graphicEl>
                                              <a:dgm id="{908B0C3F-96CF-44C1-AA8D-292E1ACF92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graphicEl>
                                              <a:dgm id="{908B0C3F-96CF-44C1-AA8D-292E1ACF9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graphicEl>
                                              <a:dgm id="{908B0C3F-96CF-44C1-AA8D-292E1ACF9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graphicEl>
                                              <a:dgm id="{908B0C3F-96CF-44C1-AA8D-292E1ACF9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8B0C3F-96CF-44C1-AA8D-292E1ACF9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8B0C3F-96CF-44C1-AA8D-292E1ACF9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23CE60-B843-43C7-BF9B-9DD10D03D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graphicEl>
                                              <a:dgm id="{2223CE60-B843-43C7-BF9B-9DD10D03D5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graphicEl>
                                              <a:dgm id="{2223CE60-B843-43C7-BF9B-9DD10D03D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graphicEl>
                                              <a:dgm id="{2223CE60-B843-43C7-BF9B-9DD10D03D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graphicEl>
                                              <a:dgm id="{2223CE60-B843-43C7-BF9B-9DD10D03D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23CE60-B843-43C7-BF9B-9DD10D03D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23CE60-B843-43C7-BF9B-9DD10D03D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C064945-834B-4C2B-B297-385CA4EF3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graphicEl>
                                              <a:dgm id="{CC064945-834B-4C2B-B297-385CA4EF33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graphicEl>
                                              <a:dgm id="{CC064945-834B-4C2B-B297-385CA4EF3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graphicEl>
                                              <a:dgm id="{CC064945-834B-4C2B-B297-385CA4EF3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graphicEl>
                                              <a:dgm id="{CC064945-834B-4C2B-B297-385CA4EF3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C064945-834B-4C2B-B297-385CA4EF3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C064945-834B-4C2B-B297-385CA4EF3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8182AF4-0CC7-40E5-951C-50547A970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graphicEl>
                                              <a:dgm id="{48182AF4-0CC7-40E5-951C-50547A9709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graphicEl>
                                              <a:dgm id="{48182AF4-0CC7-40E5-951C-50547A970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graphicEl>
                                              <a:dgm id="{48182AF4-0CC7-40E5-951C-50547A970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graphicEl>
                                              <a:dgm id="{48182AF4-0CC7-40E5-951C-50547A970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8182AF4-0CC7-40E5-951C-50547A970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8182AF4-0CC7-40E5-951C-50547A970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CF8BB7-DBFA-4FA4-97AF-36FDEB5BF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">
                                            <p:graphicEl>
                                              <a:dgm id="{60CF8BB7-DBFA-4FA4-97AF-36FDEB5BFD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graphicEl>
                                              <a:dgm id="{60CF8BB7-DBFA-4FA4-97AF-36FDEB5BF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graphicEl>
                                              <a:dgm id="{60CF8BB7-DBFA-4FA4-97AF-36FDEB5BF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graphicEl>
                                              <a:dgm id="{60CF8BB7-DBFA-4FA4-97AF-36FDEB5BF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CF8BB7-DBFA-4FA4-97AF-36FDEB5BF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CF8BB7-DBFA-4FA4-97AF-36FDEB5BF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238B34-F063-438A-BCF8-2159C739F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3">
                                            <p:graphicEl>
                                              <a:dgm id="{B1238B34-F063-438A-BCF8-2159C739F3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graphicEl>
                                              <a:dgm id="{B1238B34-F063-438A-BCF8-2159C739F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graphicEl>
                                              <a:dgm id="{B1238B34-F063-438A-BCF8-2159C739F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graphicEl>
                                              <a:dgm id="{B1238B34-F063-438A-BCF8-2159C739F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238B34-F063-438A-BCF8-2159C739F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238B34-F063-438A-BCF8-2159C739F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27FD406-5E19-41BF-A4E5-467EB4BFB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3">
                                            <p:graphicEl>
                                              <a:dgm id="{427FD406-5E19-41BF-A4E5-467EB4BFBE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">
                                            <p:graphicEl>
                                              <a:dgm id="{427FD406-5E19-41BF-A4E5-467EB4BFB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graphicEl>
                                              <a:dgm id="{427FD406-5E19-41BF-A4E5-467EB4BFB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graphicEl>
                                              <a:dgm id="{427FD406-5E19-41BF-A4E5-467EB4BFB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27FD406-5E19-41BF-A4E5-467EB4BFB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27FD406-5E19-41BF-A4E5-467EB4BFB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2762A6B-0A08-4EA1-9B0C-E51E4EFF3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3">
                                            <p:graphicEl>
                                              <a:dgm id="{C2762A6B-0A08-4EA1-9B0C-E51E4EFF3E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">
                                            <p:graphicEl>
                                              <a:dgm id="{C2762A6B-0A08-4EA1-9B0C-E51E4EFF3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">
                                            <p:graphicEl>
                                              <a:dgm id="{C2762A6B-0A08-4EA1-9B0C-E51E4EFF3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">
                                            <p:graphicEl>
                                              <a:dgm id="{C2762A6B-0A08-4EA1-9B0C-E51E4EFF3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2762A6B-0A08-4EA1-9B0C-E51E4EFF3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2762A6B-0A08-4EA1-9B0C-E51E4EFF3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8119A66-8E70-49ED-AC7A-FDC307E941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3">
                                            <p:graphicEl>
                                              <a:dgm id="{58119A66-8E70-49ED-AC7A-FDC307E941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">
                                            <p:graphicEl>
                                              <a:dgm id="{58119A66-8E70-49ED-AC7A-FDC307E941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3">
                                            <p:graphicEl>
                                              <a:dgm id="{58119A66-8E70-49ED-AC7A-FDC307E941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3">
                                            <p:graphicEl>
                                              <a:dgm id="{58119A66-8E70-49ED-AC7A-FDC307E941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8119A66-8E70-49ED-AC7A-FDC307E941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8119A66-8E70-49ED-AC7A-FDC307E941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866338" y="420671"/>
            <a:ext cx="2298896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     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78728" y="445493"/>
            <a:ext cx="2577339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৫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Diamond 13"/>
          <p:cNvSpPr/>
          <p:nvPr/>
        </p:nvSpPr>
        <p:spPr>
          <a:xfrm>
            <a:off x="1296155" y="1244230"/>
            <a:ext cx="8864993" cy="136301"/>
          </a:xfrm>
          <a:prstGeom prst="diamond">
            <a:avLst/>
          </a:prstGeom>
          <a:solidFill>
            <a:srgbClr val="00B05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1" name="TextBox 20"/>
          <p:cNvSpPr txBox="1"/>
          <p:nvPr/>
        </p:nvSpPr>
        <p:spPr>
          <a:xfrm>
            <a:off x="1487227" y="3075062"/>
            <a:ext cx="8459909" cy="132343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আরও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পেতে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48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312448" y="598559"/>
            <a:ext cx="2805113" cy="661938"/>
          </a:xfrm>
          <a:prstGeom prst="roundRect">
            <a:avLst>
              <a:gd name="adj" fmla="val 15378"/>
            </a:avLst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slope"/>
            </a:sp3d>
          </a:bodyPr>
          <a:lstStyle/>
          <a:p>
            <a:pPr algn="ctr"/>
            <a:r>
              <a:rPr lang="bn-BD" sz="4800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মূল্যায়ন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6537" y="1824248"/>
            <a:ext cx="9908275" cy="27750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অর্থের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মানদন্ডে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ব্যবসার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চালিকাশক্তি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স্বাভাবিক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কার্যক্রম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ব্যাহত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তহবিলের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নিয়ন্ত্রণ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0887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80434" y="643222"/>
            <a:ext cx="384866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5400" b="1" dirty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5400" b="1" dirty="0">
              <a:ln w="11430"/>
              <a:solidFill>
                <a:srgbClr val="FF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711" y="1623838"/>
            <a:ext cx="8339276" cy="4940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5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76806" y="185384"/>
            <a:ext cx="1694949" cy="62324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bn-BD" sz="3600" b="1" dirty="0">
                <a:ln w="0"/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ln w="0"/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5000" y="3484393"/>
            <a:ext cx="539427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3200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>
              <a:defRPr/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বাই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IN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৫০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</a:t>
            </a:r>
            <a:r>
              <a:rPr lang="bn-IN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IN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তারিখ:</a:t>
            </a:r>
            <a:r>
              <a:rPr lang="en-SG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2২/০৪/২০২০</a:t>
            </a:r>
            <a:r>
              <a:rPr lang="bn-IN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14C71B7-B558-4361-8731-5F1E8F73AD2A}"/>
              </a:ext>
            </a:extLst>
          </p:cNvPr>
          <p:cNvSpPr txBox="1"/>
          <p:nvPr/>
        </p:nvSpPr>
        <p:spPr>
          <a:xfrm>
            <a:off x="245657" y="3484394"/>
            <a:ext cx="54693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মামুনুর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রশীদ</a:t>
            </a:r>
            <a:endParaRPr lang="bn-BD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দেবকরা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মারগুবা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ডঃ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শহীদুল্লাহ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মেমোরিয়াল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</a:p>
          <a:p>
            <a:pPr algn="ctr"/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শাহরাস্তি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চাঁদপুর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SG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মোবাইল: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01726 126141</a:t>
            </a:r>
            <a:endParaRPr lang="bn-IN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E-mail</a:t>
            </a:r>
            <a:r>
              <a:rPr lang="bn-IN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mamundmdsmhs@gmail.com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532" y="460997"/>
            <a:ext cx="2165685" cy="274320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509" y="460997"/>
            <a:ext cx="2238155" cy="274320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0832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15725" y="908277"/>
            <a:ext cx="5211870" cy="90687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ব্যবসায়ের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GB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15724" y="2265123"/>
            <a:ext cx="1567918" cy="75200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GB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endParaRPr lang="en-GB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5724" y="3467099"/>
            <a:ext cx="8432742" cy="90687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অর্থের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যথাযথ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ব্যবস্থাপনার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GB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15724" y="4823945"/>
            <a:ext cx="1704395" cy="75200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endParaRPr lang="en-GB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86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419368" y="2170001"/>
            <a:ext cx="8679976" cy="2593073"/>
            <a:chOff x="1419367" y="1665027"/>
            <a:chExt cx="8679976" cy="3562066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4" name="Rounded Rectangle 3"/>
            <p:cNvSpPr/>
            <p:nvPr/>
          </p:nvSpPr>
          <p:spPr>
            <a:xfrm>
              <a:off x="1419367" y="1665027"/>
              <a:ext cx="8679976" cy="3562066"/>
            </a:xfrm>
            <a:prstGeom prst="roundRect">
              <a:avLst/>
            </a:prstGeom>
            <a:grp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746912" y="1992573"/>
              <a:ext cx="7983941" cy="30298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নগদান</a:t>
              </a:r>
              <a:r>
                <a:rPr lang="en-US" sz="96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96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বই</a:t>
              </a:r>
              <a:endParaRPr lang="en-US" sz="9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985137" y="561834"/>
            <a:ext cx="3476767" cy="898475"/>
            <a:chOff x="1419367" y="1665027"/>
            <a:chExt cx="8679976" cy="3562066"/>
          </a:xfrm>
          <a:solidFill>
            <a:schemeClr val="accent2"/>
          </a:solidFill>
        </p:grpSpPr>
        <p:sp>
          <p:nvSpPr>
            <p:cNvPr id="8" name="Rounded Rectangle 7"/>
            <p:cNvSpPr/>
            <p:nvPr/>
          </p:nvSpPr>
          <p:spPr>
            <a:xfrm>
              <a:off x="1419367" y="1665027"/>
              <a:ext cx="8679976" cy="3562066"/>
            </a:xfrm>
            <a:prstGeom prst="roundRect">
              <a:avLst/>
            </a:prstGeom>
            <a:grp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787856" y="1992573"/>
              <a:ext cx="7983941" cy="3029801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আজকের</a:t>
              </a:r>
              <a:r>
                <a:rPr lang="en-US" sz="54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endPara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728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2208163" y="2339454"/>
            <a:ext cx="86554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এই পাঠ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শেষে শিক্ষার্থীরা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…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;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4" name="Down Ribbon 3"/>
          <p:cNvSpPr/>
          <p:nvPr/>
        </p:nvSpPr>
        <p:spPr>
          <a:xfrm>
            <a:off x="2208163" y="467557"/>
            <a:ext cx="7013683" cy="774386"/>
          </a:xfrm>
          <a:prstGeom prst="ribb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600" b="1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74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14557008"/>
              </p:ext>
            </p:extLst>
          </p:nvPr>
        </p:nvGraphicFramePr>
        <p:xfrm>
          <a:off x="1905000" y="889000"/>
          <a:ext cx="76200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613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8C655D-6B30-416F-B36F-D7554532D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8C655D-6B30-416F-B36F-D7554532D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8C655D-6B30-416F-B36F-D7554532D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8C655D-6B30-416F-B36F-D7554532D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graphicEl>
                                              <a:dgm id="{098C655D-6B30-416F-B36F-D7554532D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8C655D-6B30-416F-B36F-D7554532D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8C655D-6B30-416F-B36F-D7554532D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8C655D-6B30-416F-B36F-D7554532D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8C655D-6B30-416F-B36F-D7554532D4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95A661-99DB-47BD-9D20-F02C887BB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95A661-99DB-47BD-9D20-F02C887BB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95A661-99DB-47BD-9D20-F02C887BB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95A661-99DB-47BD-9D20-F02C887BB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4A95A661-99DB-47BD-9D20-F02C887BB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95A661-99DB-47BD-9D20-F02C887BB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95A661-99DB-47BD-9D20-F02C887BB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95A661-99DB-47BD-9D20-F02C887BB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95A661-99DB-47BD-9D20-F02C887BBB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B3FF5D-4DA0-48E8-98F4-689A5F575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B3FF5D-4DA0-48E8-98F4-689A5F575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B3FF5D-4DA0-48E8-98F4-689A5F575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B3FF5D-4DA0-48E8-98F4-689A5F575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7CB3FF5D-4DA0-48E8-98F4-689A5F575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B3FF5D-4DA0-48E8-98F4-689A5F575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B3FF5D-4DA0-48E8-98F4-689A5F575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B3FF5D-4DA0-48E8-98F4-689A5F575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B3FF5D-4DA0-48E8-98F4-689A5F5753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5028EB-0844-451D-BF19-02405267F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5028EB-0844-451D-BF19-02405267F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5028EB-0844-451D-BF19-02405267F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5028EB-0844-451D-BF19-02405267F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925028EB-0844-451D-BF19-02405267F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5028EB-0844-451D-BF19-02405267F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5028EB-0844-451D-BF19-02405267F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5028EB-0844-451D-BF19-02405267F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5028EB-0844-451D-BF19-02405267F2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A938F7-D318-4557-8CED-F43505949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A938F7-D318-4557-8CED-F43505949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A938F7-D318-4557-8CED-F43505949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A938F7-D318-4557-8CED-F43505949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graphicEl>
                                              <a:dgm id="{A2A938F7-D318-4557-8CED-F43505949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A938F7-D318-4557-8CED-F43505949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A938F7-D318-4557-8CED-F43505949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A938F7-D318-4557-8CED-F43505949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A938F7-D318-4557-8CED-F435059492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6B315D-8512-4C53-8D10-C627E8812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6B315D-8512-4C53-8D10-C627E8812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6B315D-8512-4C53-8D10-C627E8812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6B315D-8512-4C53-8D10-C627E8812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D06B315D-8512-4C53-8D10-C627E8812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6B315D-8512-4C53-8D10-C627E8812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6B315D-8512-4C53-8D10-C627E8812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6B315D-8512-4C53-8D10-C627E8812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6B315D-8512-4C53-8D10-C627E8812E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22833341"/>
              </p:ext>
            </p:extLst>
          </p:nvPr>
        </p:nvGraphicFramePr>
        <p:xfrm>
          <a:off x="1905000" y="889000"/>
          <a:ext cx="76200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815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8C655D-6B30-416F-B36F-D7554532D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8C655D-6B30-416F-B36F-D7554532D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8C655D-6B30-416F-B36F-D7554532D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8C655D-6B30-416F-B36F-D7554532D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graphicEl>
                                              <a:dgm id="{098C655D-6B30-416F-B36F-D7554532D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8C655D-6B30-416F-B36F-D7554532D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8C655D-6B30-416F-B36F-D7554532D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8C655D-6B30-416F-B36F-D7554532D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8C655D-6B30-416F-B36F-D7554532D4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95A661-99DB-47BD-9D20-F02C887BB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95A661-99DB-47BD-9D20-F02C887BB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95A661-99DB-47BD-9D20-F02C887BB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95A661-99DB-47BD-9D20-F02C887BB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4A95A661-99DB-47BD-9D20-F02C887BB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95A661-99DB-47BD-9D20-F02C887BB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95A661-99DB-47BD-9D20-F02C887BB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95A661-99DB-47BD-9D20-F02C887BB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95A661-99DB-47BD-9D20-F02C887BBB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B3FF5D-4DA0-48E8-98F4-689A5F575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B3FF5D-4DA0-48E8-98F4-689A5F575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B3FF5D-4DA0-48E8-98F4-689A5F575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B3FF5D-4DA0-48E8-98F4-689A5F575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7CB3FF5D-4DA0-48E8-98F4-689A5F575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B3FF5D-4DA0-48E8-98F4-689A5F575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B3FF5D-4DA0-48E8-98F4-689A5F575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B3FF5D-4DA0-48E8-98F4-689A5F575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B3FF5D-4DA0-48E8-98F4-689A5F5753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5028EB-0844-451D-BF19-02405267F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5028EB-0844-451D-BF19-02405267F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5028EB-0844-451D-BF19-02405267F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5028EB-0844-451D-BF19-02405267F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925028EB-0844-451D-BF19-02405267F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5028EB-0844-451D-BF19-02405267F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5028EB-0844-451D-BF19-02405267F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5028EB-0844-451D-BF19-02405267F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5028EB-0844-451D-BF19-02405267F2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A938F7-D318-4557-8CED-F43505949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A938F7-D318-4557-8CED-F43505949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A938F7-D318-4557-8CED-F43505949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A938F7-D318-4557-8CED-F43505949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graphicEl>
                                              <a:dgm id="{A2A938F7-D318-4557-8CED-F43505949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A938F7-D318-4557-8CED-F43505949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A938F7-D318-4557-8CED-F43505949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A938F7-D318-4557-8CED-F43505949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A938F7-D318-4557-8CED-F435059492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6B315D-8512-4C53-8D10-C627E8812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6B315D-8512-4C53-8D10-C627E8812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6B315D-8512-4C53-8D10-C627E8812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6B315D-8512-4C53-8D10-C627E8812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D06B315D-8512-4C53-8D10-C627E8812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6B315D-8512-4C53-8D10-C627E8812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6B315D-8512-4C53-8D10-C627E8812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6B315D-8512-4C53-8D10-C627E8812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6B315D-8512-4C53-8D10-C627E8812E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866338" y="420671"/>
            <a:ext cx="2298896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কাজ     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78728" y="445493"/>
            <a:ext cx="2577339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400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৫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Diamond 13"/>
          <p:cNvSpPr/>
          <p:nvPr/>
        </p:nvSpPr>
        <p:spPr>
          <a:xfrm>
            <a:off x="1296155" y="1244230"/>
            <a:ext cx="8864993" cy="136301"/>
          </a:xfrm>
          <a:prstGeom prst="diamond">
            <a:avLst/>
          </a:prstGeom>
          <a:solidFill>
            <a:srgbClr val="00B05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1" name="TextBox 20"/>
          <p:cNvSpPr txBox="1"/>
          <p:nvPr/>
        </p:nvSpPr>
        <p:spPr>
          <a:xfrm>
            <a:off x="1487227" y="3075062"/>
            <a:ext cx="8459909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44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46272820"/>
              </p:ext>
            </p:extLst>
          </p:nvPr>
        </p:nvGraphicFramePr>
        <p:xfrm>
          <a:off x="245658" y="245660"/>
          <a:ext cx="10984317" cy="6359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2123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B6AE6-69D6-4D2C-9B97-47AF6B25C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B6AE6-69D6-4D2C-9B97-47AF6B25C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B6AE6-69D6-4D2C-9B97-47AF6B25C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B6AE6-69D6-4D2C-9B97-47AF6B25C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graphicEl>
                                              <a:dgm id="{7FDB6AE6-69D6-4D2C-9B97-47AF6B25C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B6AE6-69D6-4D2C-9B97-47AF6B25C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B6AE6-69D6-4D2C-9B97-47AF6B25C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B6AE6-69D6-4D2C-9B97-47AF6B25C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B6AE6-69D6-4D2C-9B97-47AF6B25C6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34B63E7-DA50-4348-BD65-DF134956B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34B63E7-DA50-4348-BD65-DF134956B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34B63E7-DA50-4348-BD65-DF134956B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34B63E7-DA50-4348-BD65-DF134956B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graphicEl>
                                              <a:dgm id="{134B63E7-DA50-4348-BD65-DF134956B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34B63E7-DA50-4348-BD65-DF134956B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34B63E7-DA50-4348-BD65-DF134956B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34B63E7-DA50-4348-BD65-DF134956B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34B63E7-DA50-4348-BD65-DF134956B5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50AD9C-9589-4471-A4D1-A9F95CD5E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50AD9C-9589-4471-A4D1-A9F95CD5E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50AD9C-9589-4471-A4D1-A9F95CD5E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50AD9C-9589-4471-A4D1-A9F95CD5E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">
                                            <p:graphicEl>
                                              <a:dgm id="{2950AD9C-9589-4471-A4D1-A9F95CD5E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50AD9C-9589-4471-A4D1-A9F95CD5E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50AD9C-9589-4471-A4D1-A9F95CD5E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50AD9C-9589-4471-A4D1-A9F95CD5E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50AD9C-9589-4471-A4D1-A9F95CD5EA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2F98E0-CFE3-48CB-9BC0-9DB69D243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2F98E0-CFE3-48CB-9BC0-9DB69D243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2F98E0-CFE3-48CB-9BC0-9DB69D243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2F98E0-CFE3-48CB-9BC0-9DB69D243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>
                                            <p:graphicEl>
                                              <a:dgm id="{1B2F98E0-CFE3-48CB-9BC0-9DB69D243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2F98E0-CFE3-48CB-9BC0-9DB69D243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2F98E0-CFE3-48CB-9BC0-9DB69D243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2F98E0-CFE3-48CB-9BC0-9DB69D243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2F98E0-CFE3-48CB-9BC0-9DB69D243C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4621</TotalTime>
  <Words>349</Words>
  <Application>Microsoft Office PowerPoint</Application>
  <PresentationFormat>Custom</PresentationFormat>
  <Paragraphs>75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Noni</dc:creator>
  <cp:lastModifiedBy>DMDSMHS</cp:lastModifiedBy>
  <cp:revision>436</cp:revision>
  <dcterms:created xsi:type="dcterms:W3CDTF">2018-06-27T11:51:27Z</dcterms:created>
  <dcterms:modified xsi:type="dcterms:W3CDTF">2020-04-23T01:02:12Z</dcterms:modified>
</cp:coreProperties>
</file>