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2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2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2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27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5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7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7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7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1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1DC0-09A1-4436-9417-211F8992B5C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10577-2143-4E27-BD24-C997183BF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3" y="0"/>
            <a:ext cx="12181868" cy="1774209"/>
          </a:xfrm>
        </p:spPr>
        <p:txBody>
          <a:bodyPr>
            <a:no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" y="2154778"/>
            <a:ext cx="12068137" cy="4703221"/>
          </a:xfrm>
        </p:spPr>
      </p:pic>
    </p:spTree>
    <p:extLst>
      <p:ext uri="{BB962C8B-B14F-4D97-AF65-F5344CB8AC3E}">
        <p14:creationId xmlns:p14="http://schemas.microsoft.com/office/powerpoint/2010/main" val="297821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FF0000"/>
                </a:solidFill>
              </a:rPr>
              <a:t>জোড়ায় কাজ</a:t>
            </a:r>
            <a:endParaRPr lang="en-US" sz="13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16155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বানিজ্যিক ব্যাংকের মুরুব্বি বলা হয় কোন ব্যাংককে এবং কেন 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5712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 -0.038 0.075 -0.062 0.125 -0.062 C 0.175 -0.062 0.22 -0.038 0.25 0 C 0.22 0.038 0.175 0.062 0.125 0.062 C 0.075 0.062 0.03 0.038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</a:rPr>
              <a:t>মূল্যায়ন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66030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/>
              <a:t>০১। কোন ব্যাংক নোট ও মুদ্রা প্রচলন করে ?</a:t>
            </a:r>
          </a:p>
          <a:p>
            <a:r>
              <a:rPr lang="bn-BD" sz="6000" dirty="0" smtClean="0"/>
              <a:t>০২। কেন্দ্রীয় ব্যাংক কাকে বলে ?</a:t>
            </a:r>
          </a:p>
          <a:p>
            <a:r>
              <a:rPr lang="bn-BD" sz="6000" dirty="0" smtClean="0"/>
              <a:t>০৩। কেন্দ্রীয় ব্যাংকের ৩ টি উদ্দেশ্য বল 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5791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1219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</a:rPr>
              <a:t>বাড়ির কাজ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879677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কেন্দ্রীয় ব্যাংকে সকল ব্যাংক সমূহের ব্যাংকার বলা হয় কেন ? ব্যাখ্যা কর 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5650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-136478" y="1"/>
            <a:ext cx="12192000" cy="6858000"/>
          </a:xfrm>
          <a:prstGeom prst="flowChartAlternateProcess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136477" y="1596789"/>
            <a:ext cx="12192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solidFill>
                  <a:srgbClr val="C00000"/>
                </a:solidFill>
              </a:rPr>
              <a:t>ধন্যবাদ</a:t>
            </a:r>
            <a:endParaRPr lang="en-US" sz="23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8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224585"/>
          </a:xfrm>
        </p:spPr>
        <p:txBody>
          <a:bodyPr>
            <a:normAutofit/>
          </a:bodyPr>
          <a:lstStyle/>
          <a:p>
            <a:pPr algn="ctr"/>
            <a:r>
              <a:rPr lang="bn-BD" sz="11500" dirty="0" smtClean="0"/>
              <a:t>শিক্ষক পরিচিতি</a:t>
            </a:r>
            <a:endParaRPr lang="en-US" sz="11500" dirty="0"/>
          </a:p>
        </p:txBody>
      </p:sp>
      <p:sp>
        <p:nvSpPr>
          <p:cNvPr id="3" name="Rounded Rectangle 2"/>
          <p:cNvSpPr/>
          <p:nvPr/>
        </p:nvSpPr>
        <p:spPr>
          <a:xfrm>
            <a:off x="0" y="2429301"/>
            <a:ext cx="8775510" cy="4162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/>
              <a:t>রিকন চন্দ্র দাশ</a:t>
            </a:r>
          </a:p>
          <a:p>
            <a:r>
              <a:rPr lang="bn-BD" sz="4000" dirty="0" smtClean="0"/>
              <a:t>সহকারি শিক্ষক ( ব্যবসায় শিক্ষা )</a:t>
            </a:r>
          </a:p>
          <a:p>
            <a:r>
              <a:rPr lang="bn-BD" sz="4000" dirty="0" smtClean="0"/>
              <a:t>পাগলা সরকারি মডেল হাইস্কুল এন্ড কলেজ</a:t>
            </a:r>
          </a:p>
          <a:p>
            <a:r>
              <a:rPr lang="bn-BD" sz="4000" dirty="0" smtClean="0"/>
              <a:t>দক্ষিণ সুনামগঞ্জ, সুনামগঞ্জ</a:t>
            </a:r>
          </a:p>
          <a:p>
            <a:r>
              <a:rPr lang="bn-BD" sz="4000" dirty="0" smtClean="0"/>
              <a:t>মোবাইল নংঃ ০১৭২২২১৫৭৭৯</a:t>
            </a:r>
          </a:p>
          <a:p>
            <a:r>
              <a:rPr lang="bn-BD" sz="4000" dirty="0" smtClean="0"/>
              <a:t>Email : rikanchandrad</a:t>
            </a:r>
            <a:r>
              <a:rPr lang="en-US" sz="4000" dirty="0" smtClean="0"/>
              <a:t>1955@gmail.com</a:t>
            </a:r>
            <a:endParaRPr lang="en-US" sz="4000" dirty="0"/>
          </a:p>
        </p:txBody>
      </p:sp>
      <p:sp>
        <p:nvSpPr>
          <p:cNvPr id="4" name="Oval 3"/>
          <p:cNvSpPr/>
          <p:nvPr/>
        </p:nvSpPr>
        <p:spPr>
          <a:xfrm>
            <a:off x="8775510" y="2224585"/>
            <a:ext cx="3416490" cy="3930556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8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81757"/>
          </a:xfrm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বলতো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0142"/>
            <a:ext cx="7761148" cy="511785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285" y="1740142"/>
            <a:ext cx="3726578" cy="5117858"/>
          </a:xfrm>
        </p:spPr>
      </p:pic>
    </p:spTree>
    <p:extLst>
      <p:ext uri="{BB962C8B-B14F-4D97-AF65-F5344CB8AC3E}">
        <p14:creationId xmlns:p14="http://schemas.microsoft.com/office/powerpoint/2010/main" val="383633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183"/>
            <a:ext cx="12091916" cy="1651378"/>
          </a:xfrm>
        </p:spPr>
        <p:txBody>
          <a:bodyPr>
            <a:no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</a:rPr>
              <a:t>পাঠ পরিচিতি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3390"/>
            <a:ext cx="12091916" cy="49746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দশম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এয়োদশ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ফিন্যান্স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 পাঠঃ কেন্দ্রীয় ব্যাংক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 পাঠঃ কেন্দ্রীয় ব্যাংক ও তার উদ্দেশ্য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০৫/০৪/২০২০ খ্রিঃ</a:t>
            </a:r>
          </a:p>
        </p:txBody>
      </p:sp>
    </p:spTree>
    <p:extLst>
      <p:ext uri="{BB962C8B-B14F-4D97-AF65-F5344CB8AC3E}">
        <p14:creationId xmlns:p14="http://schemas.microsoft.com/office/powerpoint/2010/main" val="233850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3"/>
          </a:xfrm>
        </p:spPr>
        <p:txBody>
          <a:bodyPr>
            <a:noAutofit/>
          </a:bodyPr>
          <a:lstStyle/>
          <a:p>
            <a:pPr algn="ctr"/>
            <a:r>
              <a:rPr lang="bn-BD" sz="13800" dirty="0" smtClean="0"/>
              <a:t>শিখনফল</a:t>
            </a:r>
            <a:endParaRPr lang="en-US" sz="1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400" dirty="0" smtClean="0"/>
              <a:t>১। কেন্দ্রীয় ব্যাংক কী তা বলতে পারবে।</a:t>
            </a:r>
          </a:p>
          <a:p>
            <a:pPr marL="0" indent="0">
              <a:buNone/>
            </a:pPr>
            <a:r>
              <a:rPr lang="bn-BD" sz="5400" dirty="0" smtClean="0"/>
              <a:t>২। কেন্দ্রীয় ব্যাংকের ধারণা ব্যাখ্যা করতে পারবে।</a:t>
            </a:r>
          </a:p>
          <a:p>
            <a:pPr marL="0" indent="0">
              <a:buNone/>
            </a:pPr>
            <a:r>
              <a:rPr lang="bn-BD" sz="5400" dirty="0" smtClean="0"/>
              <a:t>৩। কেন্দ্রীয় ব্যাংকের উদ্দেশ্য ব্যাখ্যা করতে পারবে।</a:t>
            </a:r>
            <a:endParaRPr lang="en-US" sz="5400" dirty="0"/>
          </a:p>
        </p:txBody>
      </p:sp>
      <p:sp>
        <p:nvSpPr>
          <p:cNvPr id="4" name="Oval 3"/>
          <p:cNvSpPr/>
          <p:nvPr/>
        </p:nvSpPr>
        <p:spPr>
          <a:xfrm>
            <a:off x="12910782" y="33300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3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"/>
            <a:ext cx="6073254" cy="503602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237027" y="1"/>
            <a:ext cx="5954973" cy="4926841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650174"/>
            <a:ext cx="5882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নোট প্রচলন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987654" y="5650174"/>
            <a:ext cx="5204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/>
              <a:t>মুদ্রা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8121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-1" y="0"/>
            <a:ext cx="6291619" cy="4653887"/>
          </a:xfrm>
          <a:prstGeom prst="flowChartAlternateProcess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6291619" y="1"/>
            <a:ext cx="5900382" cy="4776716"/>
          </a:xfrm>
          <a:prstGeom prst="flowChartAlternateProcess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5312" y="5500047"/>
            <a:ext cx="5540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/>
              <a:t>অর্থনৈতিক উন্নয়ন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928514" y="5592379"/>
            <a:ext cx="526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বৈদেশিক মুদ্রা নিয়ন্ত্রন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247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-81887"/>
            <a:ext cx="5813946" cy="4490113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813947" y="-40943"/>
            <a:ext cx="6378054" cy="4490113"/>
          </a:xfrm>
          <a:prstGeom prst="round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722" y="4981433"/>
            <a:ext cx="5172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ব্যাংকার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32729" y="4981432"/>
            <a:ext cx="4940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জনকল্যাণ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6319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0" y="-68239"/>
            <a:ext cx="6086901" cy="4476466"/>
          </a:xfrm>
          <a:prstGeom prst="flowChartAlternateProcess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6086901" y="-27295"/>
            <a:ext cx="6105099" cy="4462818"/>
          </a:xfrm>
          <a:prstGeom prst="flowChartAlternateProcess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68740" y="5308979"/>
            <a:ext cx="492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/>
              <a:t>ঋণ নিয়ন্ত্রণ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632812" y="5308979"/>
            <a:ext cx="53089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/>
              <a:t>সম্পদের সুষম বন্টন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686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4" grpId="1"/>
      <p:bldP spid="5" grpId="0"/>
      <p:bldP spid="5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160</Words>
  <Application>Microsoft Office PowerPoint</Application>
  <PresentationFormat>Widescreen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Vrinda</vt:lpstr>
      <vt:lpstr>Office Theme</vt:lpstr>
      <vt:lpstr>স্বাগতম</vt:lpstr>
      <vt:lpstr>শিক্ষক পরিচিতি</vt:lpstr>
      <vt:lpstr>বলতো এটা কিসের ছবি</vt:lpstr>
      <vt:lpstr>পাঠ পরিচিতি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Subrata Talukder</dc:creator>
  <cp:lastModifiedBy>Subrata Talukder</cp:lastModifiedBy>
  <cp:revision>24</cp:revision>
  <dcterms:created xsi:type="dcterms:W3CDTF">2020-04-05T13:12:55Z</dcterms:created>
  <dcterms:modified xsi:type="dcterms:W3CDTF">2020-04-06T17:04:09Z</dcterms:modified>
</cp:coreProperties>
</file>