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96" r:id="rId2"/>
    <p:sldId id="284" r:id="rId3"/>
    <p:sldId id="259" r:id="rId4"/>
    <p:sldId id="260" r:id="rId5"/>
    <p:sldId id="278" r:id="rId6"/>
    <p:sldId id="282" r:id="rId7"/>
    <p:sldId id="283" r:id="rId8"/>
    <p:sldId id="287" r:id="rId9"/>
    <p:sldId id="288" r:id="rId10"/>
    <p:sldId id="297" r:id="rId11"/>
    <p:sldId id="289" r:id="rId12"/>
    <p:sldId id="298" r:id="rId13"/>
    <p:sldId id="292" r:id="rId14"/>
    <p:sldId id="299" r:id="rId15"/>
    <p:sldId id="291" r:id="rId16"/>
    <p:sldId id="293" r:id="rId17"/>
    <p:sldId id="300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>
        <p:scale>
          <a:sx n="59" d="100"/>
          <a:sy n="59" d="100"/>
        </p:scale>
        <p:origin x="101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13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88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72000">
              <a:schemeClr val="accent6">
                <a:lumMod val="7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B83D43-A7F9-449E-BB64-908C7B473F44}"/>
              </a:ext>
            </a:extLst>
          </p:cNvPr>
          <p:cNvGrpSpPr/>
          <p:nvPr/>
        </p:nvGrpSpPr>
        <p:grpSpPr>
          <a:xfrm>
            <a:off x="-304800" y="-990600"/>
            <a:ext cx="9448800" cy="8458200"/>
            <a:chOff x="0" y="-970395"/>
            <a:chExt cx="8903990" cy="8458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8C825-D2FB-47AE-B7D4-0AF9BE9F97E9}"/>
                </a:ext>
              </a:extLst>
            </p:cNvPr>
            <p:cNvSpPr/>
            <p:nvPr/>
          </p:nvSpPr>
          <p:spPr>
            <a:xfrm>
              <a:off x="0" y="582066"/>
              <a:ext cx="8001000" cy="5693866"/>
            </a:xfrm>
            <a:prstGeom prst="rect">
              <a:avLst/>
            </a:prstGeom>
            <a:gradFill>
              <a:gsLst>
                <a:gs pos="90000">
                  <a:srgbClr val="00B0F0"/>
                </a:gs>
                <a:gs pos="59000">
                  <a:schemeClr val="accent6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rgbClr val="0020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184AC8-4F96-4597-B908-49218D6E5253}"/>
                </a:ext>
              </a:extLst>
            </p:cNvPr>
            <p:cNvSpPr/>
            <p:nvPr/>
          </p:nvSpPr>
          <p:spPr>
            <a:xfrm>
              <a:off x="0" y="0"/>
              <a:ext cx="6934200" cy="6858000"/>
            </a:xfrm>
            <a:prstGeom prst="rect">
              <a:avLst/>
            </a:prstGeom>
            <a:gradFill>
              <a:gsLst>
                <a:gs pos="98000">
                  <a:srgbClr val="00B050"/>
                </a:gs>
                <a:gs pos="72000">
                  <a:schemeClr val="accent6">
                    <a:lumMod val="75000"/>
                  </a:schemeClr>
                </a:gs>
                <a:gs pos="3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19AD55-FA21-49DA-88CA-30918D58CBAA}"/>
                </a:ext>
              </a:extLst>
            </p:cNvPr>
            <p:cNvSpPr/>
            <p:nvPr/>
          </p:nvSpPr>
          <p:spPr>
            <a:xfrm>
              <a:off x="0" y="0"/>
              <a:ext cx="5715000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58312E-1A53-4F9E-A2AE-65E54CCFC5FD}"/>
                </a:ext>
              </a:extLst>
            </p:cNvPr>
            <p:cNvSpPr txBox="1"/>
            <p:nvPr/>
          </p:nvSpPr>
          <p:spPr>
            <a:xfrm rot="18645347">
              <a:off x="-873682" y="2473875"/>
              <a:ext cx="8458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Blackadder ITC" panose="04020505051007020D02" pitchFamily="82" charset="0"/>
                  <a:cs typeface="Times New Roman" panose="02020603050405020304" pitchFamily="18" charset="0"/>
                </a:rPr>
                <a:t>WELCOME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08D989-DF4A-49F8-9516-23E4FD8C5B7F}"/>
                </a:ext>
              </a:extLst>
            </p:cNvPr>
            <p:cNvSpPr txBox="1"/>
            <p:nvPr/>
          </p:nvSpPr>
          <p:spPr>
            <a:xfrm>
              <a:off x="6059151" y="582067"/>
              <a:ext cx="689864" cy="569386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RMA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88E0FE-F73A-4A88-BB38-A58A70D607F9}"/>
                </a:ext>
              </a:extLst>
            </p:cNvPr>
            <p:cNvSpPr/>
            <p:nvPr/>
          </p:nvSpPr>
          <p:spPr>
            <a:xfrm>
              <a:off x="7170147" y="582066"/>
              <a:ext cx="609600" cy="5693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EE93C4-E020-49C8-A266-C17F862DE196}"/>
                </a:ext>
              </a:extLst>
            </p:cNvPr>
            <p:cNvSpPr/>
            <p:nvPr/>
          </p:nvSpPr>
          <p:spPr>
            <a:xfrm>
              <a:off x="8218190" y="582067"/>
              <a:ext cx="685800" cy="5693866"/>
            </a:xfrm>
            <a:prstGeom prst="rect">
              <a:avLst/>
            </a:prstGeom>
            <a:gradFill flip="none" rotWithShape="1">
              <a:gsLst>
                <a:gs pos="19000">
                  <a:schemeClr val="accent2">
                    <a:lumMod val="89000"/>
                  </a:schemeClr>
                </a:gs>
                <a:gs pos="7000">
                  <a:schemeClr val="accent2">
                    <a:lumMod val="89000"/>
                  </a:schemeClr>
                </a:gs>
                <a:gs pos="29000">
                  <a:srgbClr val="FF0000"/>
                </a:gs>
                <a:gs pos="100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82D576-AE2C-4C6B-99FC-5E85173DAC01}"/>
                </a:ext>
              </a:extLst>
            </p:cNvPr>
            <p:cNvSpPr/>
            <p:nvPr/>
          </p:nvSpPr>
          <p:spPr>
            <a:xfrm>
              <a:off x="0" y="0"/>
              <a:ext cx="2209800" cy="236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2050F1-16A4-4B50-A98B-4970A3406142}"/>
                </a:ext>
              </a:extLst>
            </p:cNvPr>
            <p:cNvSpPr/>
            <p:nvPr/>
          </p:nvSpPr>
          <p:spPr>
            <a:xfrm>
              <a:off x="3504731" y="4482903"/>
              <a:ext cx="2209800" cy="236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00ECCB-7CB2-42CB-9591-44921DD84748}"/>
              </a:ext>
            </a:extLst>
          </p:cNvPr>
          <p:cNvSpPr txBox="1"/>
          <p:nvPr/>
        </p:nvSpPr>
        <p:spPr>
          <a:xfrm>
            <a:off x="0" y="602273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09CD60-4437-4E02-B18C-35693EF3346A}"/>
              </a:ext>
            </a:extLst>
          </p:cNvPr>
          <p:cNvSpPr txBox="1"/>
          <p:nvPr/>
        </p:nvSpPr>
        <p:spPr>
          <a:xfrm>
            <a:off x="3771902" y="5069541"/>
            <a:ext cx="185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</a:p>
        </p:txBody>
      </p:sp>
    </p:spTree>
    <p:extLst>
      <p:ext uri="{BB962C8B-B14F-4D97-AF65-F5344CB8AC3E}">
        <p14:creationId xmlns:p14="http://schemas.microsoft.com/office/powerpoint/2010/main" val="10068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7030A0"/>
            </a:gs>
            <a:gs pos="78000">
              <a:schemeClr val="accent1">
                <a:alpha val="16000"/>
                <a:lumMod val="44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D7422-AE49-4608-A06A-450946A5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60000"/>
                <a:lumOff val="40000"/>
              </a:schemeClr>
            </a:gs>
            <a:gs pos="47000">
              <a:schemeClr val="accent6">
                <a:alpha val="53000"/>
                <a:lumMod val="2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97E97-EDAF-4EDF-AA66-A48DC5DCCED0}"/>
              </a:ext>
            </a:extLst>
          </p:cNvPr>
          <p:cNvSpPr txBox="1"/>
          <p:nvPr/>
        </p:nvSpPr>
        <p:spPr>
          <a:xfrm>
            <a:off x="1295400" y="1131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(Half-Duplex)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191C2-2839-4791-9A05-A9728029C51E}"/>
              </a:ext>
            </a:extLst>
          </p:cNvPr>
          <p:cNvSpPr txBox="1"/>
          <p:nvPr/>
        </p:nvSpPr>
        <p:spPr>
          <a:xfrm>
            <a:off x="380999" y="948125"/>
            <a:ext cx="8382000" cy="4524315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49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Half-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Dplex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Data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“ক”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খ”ডেটা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পারবে।অনুরুপভাবে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“ক”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ওয়াকিটকি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7BC01-D452-4B94-927D-3EF57012484B}"/>
              </a:ext>
            </a:extLst>
          </p:cNvPr>
          <p:cNvGrpSpPr/>
          <p:nvPr/>
        </p:nvGrpSpPr>
        <p:grpSpPr>
          <a:xfrm>
            <a:off x="1159328" y="5523232"/>
            <a:ext cx="6705599" cy="1324465"/>
            <a:chOff x="1159328" y="5523232"/>
            <a:chExt cx="6705599" cy="13244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6AAD1C-D98D-4653-B1D3-CD8D802DF490}"/>
                </a:ext>
              </a:extLst>
            </p:cNvPr>
            <p:cNvGrpSpPr/>
            <p:nvPr/>
          </p:nvGrpSpPr>
          <p:grpSpPr>
            <a:xfrm>
              <a:off x="1159328" y="5782121"/>
              <a:ext cx="6705599" cy="681195"/>
              <a:chOff x="1695118" y="5301034"/>
              <a:chExt cx="4692201" cy="78714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AE09659-6058-4675-BBEC-6224FAB40FF8}"/>
                  </a:ext>
                </a:extLst>
              </p:cNvPr>
              <p:cNvSpPr/>
              <p:nvPr/>
            </p:nvSpPr>
            <p:spPr>
              <a:xfrm>
                <a:off x="1695118" y="5301035"/>
                <a:ext cx="685800" cy="78714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ক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706A4DF-E1B6-4C80-B29C-FFEB5B1702AF}"/>
                  </a:ext>
                </a:extLst>
              </p:cNvPr>
              <p:cNvSpPr/>
              <p:nvPr/>
            </p:nvSpPr>
            <p:spPr>
              <a:xfrm>
                <a:off x="5701519" y="5301034"/>
                <a:ext cx="685800" cy="787147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খ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551DC7A-EEE5-4B60-A31D-8371ED9E70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2344" y="5656870"/>
                <a:ext cx="3320601" cy="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0962DE-54D1-49AA-B871-B9DAB70715AB}"/>
                </a:ext>
              </a:extLst>
            </p:cNvPr>
            <p:cNvSpPr txBox="1"/>
            <p:nvPr/>
          </p:nvSpPr>
          <p:spPr>
            <a:xfrm>
              <a:off x="3233740" y="5523232"/>
              <a:ext cx="2676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( Medium)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07D31A-6039-4463-B404-9830232B2442}"/>
                </a:ext>
              </a:extLst>
            </p:cNvPr>
            <p:cNvSpPr txBox="1"/>
            <p:nvPr/>
          </p:nvSpPr>
          <p:spPr>
            <a:xfrm>
              <a:off x="2481689" y="6355254"/>
              <a:ext cx="41806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চিত্রঃ</a:t>
              </a:r>
              <a:r>
                <a:rPr lang="en-US" sz="2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হাফ-ডুপ্লেক্স</a:t>
              </a:r>
              <a:r>
                <a:rPr lang="en-US" sz="2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 Half-Duplex 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09852F-EF10-473E-A190-D90A2D382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9401" y="6308854"/>
              <a:ext cx="47454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6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C000"/>
            </a:gs>
            <a:gs pos="15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93F95-A27A-4F38-8D92-6225872F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3466"/>
            <a:ext cx="8229600" cy="5942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A4EFF-93F6-4B71-90C6-E4EC068D92FE}"/>
              </a:ext>
            </a:extLst>
          </p:cNvPr>
          <p:cNvSpPr txBox="1"/>
          <p:nvPr/>
        </p:nvSpPr>
        <p:spPr>
          <a:xfrm>
            <a:off x="2743200" y="1600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" panose="02000000000000000000"/>
              </a:rPr>
              <a:t> Half-Duplex</a:t>
            </a:r>
          </a:p>
        </p:txBody>
      </p:sp>
    </p:spTree>
    <p:extLst>
      <p:ext uri="{BB962C8B-B14F-4D97-AF65-F5344CB8AC3E}">
        <p14:creationId xmlns:p14="http://schemas.microsoft.com/office/powerpoint/2010/main" val="9853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7000">
              <a:srgbClr val="92D050">
                <a:alpha val="87000"/>
              </a:srgb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73711-87CD-471A-83EE-363B66056211}"/>
              </a:ext>
            </a:extLst>
          </p:cNvPr>
          <p:cNvSpPr txBox="1"/>
          <p:nvPr/>
        </p:nvSpPr>
        <p:spPr>
          <a:xfrm>
            <a:off x="1143000" y="57222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(Full-Duplex)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4DAC5E-E16F-4463-82F9-B6F9E535E9D3}"/>
              </a:ext>
            </a:extLst>
          </p:cNvPr>
          <p:cNvSpPr txBox="1"/>
          <p:nvPr/>
        </p:nvSpPr>
        <p:spPr>
          <a:xfrm>
            <a:off x="381000" y="228510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Full-Duplex Data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74184-7A6F-4CBF-80D1-15973E6C68A9}"/>
              </a:ext>
            </a:extLst>
          </p:cNvPr>
          <p:cNvGrpSpPr/>
          <p:nvPr/>
        </p:nvGrpSpPr>
        <p:grpSpPr>
          <a:xfrm>
            <a:off x="1143000" y="4852909"/>
            <a:ext cx="6705599" cy="1806784"/>
            <a:chOff x="1143000" y="4852909"/>
            <a:chExt cx="6705599" cy="18067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05BAC1-A5BF-484C-A92A-649B67A85AB2}"/>
                </a:ext>
              </a:extLst>
            </p:cNvPr>
            <p:cNvGrpSpPr/>
            <p:nvPr/>
          </p:nvGrpSpPr>
          <p:grpSpPr>
            <a:xfrm>
              <a:off x="1143000" y="5270674"/>
              <a:ext cx="6705599" cy="681195"/>
              <a:chOff x="1695118" y="5301034"/>
              <a:chExt cx="4692201" cy="78714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8DFC9E-5C62-453D-9B09-1E58C72C2208}"/>
                  </a:ext>
                </a:extLst>
              </p:cNvPr>
              <p:cNvSpPr/>
              <p:nvPr/>
            </p:nvSpPr>
            <p:spPr>
              <a:xfrm>
                <a:off x="1695118" y="5301035"/>
                <a:ext cx="685800" cy="787148"/>
              </a:xfrm>
              <a:prstGeom prst="roundRect">
                <a:avLst/>
              </a:prstGeom>
              <a:solidFill>
                <a:schemeClr val="accent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ক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62CF03B-FB68-4476-82EE-C6CCE8226299}"/>
                  </a:ext>
                </a:extLst>
              </p:cNvPr>
              <p:cNvSpPr/>
              <p:nvPr/>
            </p:nvSpPr>
            <p:spPr>
              <a:xfrm>
                <a:off x="5701519" y="5301034"/>
                <a:ext cx="685800" cy="787147"/>
              </a:xfrm>
              <a:prstGeom prst="roundRect">
                <a:avLst/>
              </a:prstGeom>
              <a:solidFill>
                <a:schemeClr val="accent6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খ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48870CF-B4A2-4937-A235-795DDC272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8448" y="5645804"/>
                <a:ext cx="3320601" cy="1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C50134-498F-46CA-B636-7249B2078CB8}"/>
                </a:ext>
              </a:extLst>
            </p:cNvPr>
            <p:cNvSpPr txBox="1"/>
            <p:nvPr/>
          </p:nvSpPr>
          <p:spPr>
            <a:xfrm>
              <a:off x="3020948" y="4852909"/>
              <a:ext cx="381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( Medium)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915EC6-9A14-464E-8E22-54A80CB3DD90}"/>
                </a:ext>
              </a:extLst>
            </p:cNvPr>
            <p:cNvSpPr txBox="1"/>
            <p:nvPr/>
          </p:nvSpPr>
          <p:spPr>
            <a:xfrm>
              <a:off x="1821589" y="6013362"/>
              <a:ext cx="5500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ফুল-ডুপ্লেক্স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 Full-Duplex 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E2F967-C1D4-41D2-ACE7-9D925D47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5496" y="5715000"/>
              <a:ext cx="474545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6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C000"/>
            </a:gs>
            <a:gs pos="1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76E1E-AB8B-439F-8D17-68F6F469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77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0232-653A-48D6-87DB-10B572A88E3C}"/>
              </a:ext>
            </a:extLst>
          </p:cNvPr>
          <p:cNvSpPr txBox="1">
            <a:spLocks/>
          </p:cNvSpPr>
          <p:nvPr/>
        </p:nvSpPr>
        <p:spPr>
          <a:xfrm>
            <a:off x="3076135" y="94968"/>
            <a:ext cx="2667000" cy="6397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2CAEF-2E3F-4491-A2BD-76B694F0B468}"/>
              </a:ext>
            </a:extLst>
          </p:cNvPr>
          <p:cNvSpPr/>
          <p:nvPr/>
        </p:nvSpPr>
        <p:spPr>
          <a:xfrm>
            <a:off x="501748" y="2371745"/>
            <a:ext cx="658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D2D44-AF2F-4C8B-A08E-D1CA93A400B7}"/>
              </a:ext>
            </a:extLst>
          </p:cNvPr>
          <p:cNvSpPr txBox="1"/>
          <p:nvPr/>
        </p:nvSpPr>
        <p:spPr>
          <a:xfrm>
            <a:off x="371035" y="2570107"/>
            <a:ext cx="775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C9416-1E05-4472-8574-6520DE356B74}"/>
              </a:ext>
            </a:extLst>
          </p:cNvPr>
          <p:cNvSpPr/>
          <p:nvPr/>
        </p:nvSpPr>
        <p:spPr>
          <a:xfrm>
            <a:off x="371035" y="117102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এর শ্রেনী বিভাগ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5DC5F4-0603-4161-8255-6C40036630EB}"/>
              </a:ext>
            </a:extLst>
          </p:cNvPr>
          <p:cNvGrpSpPr/>
          <p:nvPr/>
        </p:nvGrpSpPr>
        <p:grpSpPr>
          <a:xfrm>
            <a:off x="894470" y="4038499"/>
            <a:ext cx="6705599" cy="681196"/>
            <a:chOff x="1695118" y="5348350"/>
            <a:chExt cx="4692201" cy="787150"/>
          </a:xfrm>
          <a:solidFill>
            <a:srgbClr val="00B050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C105BC6-6E97-4B68-A20D-FB216C4C7FEE}"/>
                </a:ext>
              </a:extLst>
            </p:cNvPr>
            <p:cNvSpPr/>
            <p:nvPr/>
          </p:nvSpPr>
          <p:spPr>
            <a:xfrm>
              <a:off x="1695118" y="5348352"/>
              <a:ext cx="685800" cy="787148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F8C07F9-CB59-4E11-9BA1-FC699DFFD7D7}"/>
                </a:ext>
              </a:extLst>
            </p:cNvPr>
            <p:cNvSpPr/>
            <p:nvPr/>
          </p:nvSpPr>
          <p:spPr>
            <a:xfrm>
              <a:off x="5701519" y="5348350"/>
              <a:ext cx="685800" cy="787147"/>
            </a:xfrm>
            <a:prstGeom prst="round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" panose="02000000000000000000"/>
                </a:rPr>
                <a:t>খ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7C8C129-256B-45BB-9B6E-90852FC7C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8448" y="5645804"/>
              <a:ext cx="3320601" cy="1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7EB472F-E6ED-4D23-B202-AD3A68DD70B9}"/>
              </a:ext>
            </a:extLst>
          </p:cNvPr>
          <p:cNvGrpSpPr/>
          <p:nvPr/>
        </p:nvGrpSpPr>
        <p:grpSpPr>
          <a:xfrm>
            <a:off x="894470" y="5143472"/>
            <a:ext cx="6705599" cy="681195"/>
            <a:chOff x="894470" y="5143472"/>
            <a:chExt cx="6705599" cy="6811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05E630-1A9A-477F-8470-12956429FE00}"/>
                </a:ext>
              </a:extLst>
            </p:cNvPr>
            <p:cNvGrpSpPr/>
            <p:nvPr/>
          </p:nvGrpSpPr>
          <p:grpSpPr>
            <a:xfrm>
              <a:off x="894470" y="5143472"/>
              <a:ext cx="6705599" cy="681195"/>
              <a:chOff x="1695118" y="5301034"/>
              <a:chExt cx="4692201" cy="787149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5544EC8-C84A-41B5-8982-6740C4C74BEB}"/>
                  </a:ext>
                </a:extLst>
              </p:cNvPr>
              <p:cNvSpPr/>
              <p:nvPr/>
            </p:nvSpPr>
            <p:spPr>
              <a:xfrm>
                <a:off x="1695118" y="5301035"/>
                <a:ext cx="685800" cy="78714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66B831E-9ABE-4F9A-A14A-011C19F79AB4}"/>
                  </a:ext>
                </a:extLst>
              </p:cNvPr>
              <p:cNvSpPr/>
              <p:nvPr/>
            </p:nvSpPr>
            <p:spPr>
              <a:xfrm>
                <a:off x="5701519" y="5301034"/>
                <a:ext cx="685800" cy="787147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6107208-76BD-4AA2-AE8C-4401AA06E1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0918" y="5587906"/>
                <a:ext cx="3320601" cy="1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0B8226-8269-43C3-8414-0EB1382D8EA8}"/>
                </a:ext>
              </a:extLst>
            </p:cNvPr>
            <p:cNvCxnSpPr/>
            <p:nvPr/>
          </p:nvCxnSpPr>
          <p:spPr>
            <a:xfrm flipH="1">
              <a:off x="1811914" y="5612761"/>
              <a:ext cx="47454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9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31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C2CB9-3503-4CC4-8F7C-BCC60F22862C}"/>
              </a:ext>
            </a:extLst>
          </p:cNvPr>
          <p:cNvSpPr txBox="1"/>
          <p:nvPr/>
        </p:nvSpPr>
        <p:spPr>
          <a:xfrm>
            <a:off x="1524000" y="364451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78F60-1FE5-4048-B63E-EE7FF08E8ACB}"/>
              </a:ext>
            </a:extLst>
          </p:cNvPr>
          <p:cNvSpPr/>
          <p:nvPr/>
        </p:nvSpPr>
        <p:spPr>
          <a:xfrm>
            <a:off x="457200" y="514529"/>
            <a:ext cx="838200" cy="5638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8B012-4DFC-40C9-AA87-777D12BFF9E7}"/>
              </a:ext>
            </a:extLst>
          </p:cNvPr>
          <p:cNvSpPr txBox="1"/>
          <p:nvPr/>
        </p:nvSpPr>
        <p:spPr>
          <a:xfrm>
            <a:off x="1551214" y="495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C1F2-1617-4572-B9F7-B9C8A7D58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6856"/>
            <a:ext cx="5638800" cy="28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D7C0C-0DBB-46CE-B766-996D2248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0" y="457200"/>
            <a:ext cx="8546730" cy="6042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7E15B-7E04-494B-B374-741C32C83A29}"/>
              </a:ext>
            </a:extLst>
          </p:cNvPr>
          <p:cNvSpPr txBox="1"/>
          <p:nvPr/>
        </p:nvSpPr>
        <p:spPr>
          <a:xfrm>
            <a:off x="533400" y="419150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307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70C0"/>
            </a:gs>
            <a:gs pos="61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3AE9B7E-9582-4E8C-8E8C-4A16086A503C}"/>
              </a:ext>
            </a:extLst>
          </p:cNvPr>
          <p:cNvSpPr txBox="1"/>
          <p:nvPr/>
        </p:nvSpPr>
        <p:spPr>
          <a:xfrm rot="5400000">
            <a:off x="5536903" y="2767280"/>
            <a:ext cx="582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2CFEA-7110-4894-B157-C459B5EEB0C5}"/>
              </a:ext>
            </a:extLst>
          </p:cNvPr>
          <p:cNvSpPr txBox="1"/>
          <p:nvPr/>
        </p:nvSpPr>
        <p:spPr>
          <a:xfrm rot="16200000">
            <a:off x="-2110069" y="2767280"/>
            <a:ext cx="570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AFA5F-EC1E-49FC-9521-35A94757B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5" y="800100"/>
            <a:ext cx="589497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1412D8-EAF5-4F56-9F18-11AC4D907238}"/>
              </a:ext>
            </a:extLst>
          </p:cNvPr>
          <p:cNvSpPr/>
          <p:nvPr/>
        </p:nvSpPr>
        <p:spPr>
          <a:xfrm>
            <a:off x="4576812" y="1817745"/>
            <a:ext cx="4526837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ক,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1B20E-7EB2-4085-991E-525D77F24198}"/>
              </a:ext>
            </a:extLst>
          </p:cNvPr>
          <p:cNvSpPr/>
          <p:nvPr/>
        </p:nvSpPr>
        <p:spPr>
          <a:xfrm>
            <a:off x="2514600" y="520687"/>
            <a:ext cx="4360537" cy="841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CF6A06B-6DD9-4E15-9936-689509807904}"/>
              </a:ext>
            </a:extLst>
          </p:cNvPr>
          <p:cNvSpPr/>
          <p:nvPr/>
        </p:nvSpPr>
        <p:spPr>
          <a:xfrm>
            <a:off x="5181600" y="5229137"/>
            <a:ext cx="714002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47B8702-DD83-4500-BDC5-B417FF133D95}"/>
              </a:ext>
            </a:extLst>
          </p:cNvPr>
          <p:cNvSpPr/>
          <p:nvPr/>
        </p:nvSpPr>
        <p:spPr>
          <a:xfrm>
            <a:off x="6019800" y="5247610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FB14B9B-52C9-448A-A409-9DBDA535C2C9}"/>
              </a:ext>
            </a:extLst>
          </p:cNvPr>
          <p:cNvSpPr/>
          <p:nvPr/>
        </p:nvSpPr>
        <p:spPr>
          <a:xfrm>
            <a:off x="6956780" y="5229137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D89F404-FFB9-43C2-8514-168AA7B8DD1A}"/>
              </a:ext>
            </a:extLst>
          </p:cNvPr>
          <p:cNvSpPr/>
          <p:nvPr/>
        </p:nvSpPr>
        <p:spPr>
          <a:xfrm>
            <a:off x="7766778" y="5229137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57B184-1CB5-45D0-A4D0-EDFDE1DA4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16579" r="15250" b="17311"/>
          <a:stretch/>
        </p:blipFill>
        <p:spPr>
          <a:xfrm>
            <a:off x="434353" y="1817745"/>
            <a:ext cx="4092486" cy="4343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993B8D-27F1-46A4-A9F5-D6270FCC0DBE}"/>
              </a:ext>
            </a:extLst>
          </p:cNvPr>
          <p:cNvCxnSpPr/>
          <p:nvPr/>
        </p:nvCxnSpPr>
        <p:spPr>
          <a:xfrm>
            <a:off x="0" y="228600"/>
            <a:ext cx="91439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1B9E26-7EFE-4327-8E14-FE13A76D9B7D}"/>
              </a:ext>
            </a:extLst>
          </p:cNvPr>
          <p:cNvCxnSpPr/>
          <p:nvPr/>
        </p:nvCxnSpPr>
        <p:spPr>
          <a:xfrm>
            <a:off x="0" y="6629400"/>
            <a:ext cx="91439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chemeClr val="accent6">
                <a:lumMod val="40000"/>
                <a:lumOff val="60000"/>
              </a:schemeClr>
            </a:gs>
            <a:gs pos="82000">
              <a:schemeClr val="accent6">
                <a:lumMod val="60000"/>
                <a:lumOff val="4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964" y="3701144"/>
            <a:ext cx="4250871" cy="1336623"/>
          </a:xfrm>
          <a:gradFill>
            <a:gsLst>
              <a:gs pos="55000">
                <a:schemeClr val="accent6">
                  <a:lumMod val="40000"/>
                  <a:lumOff val="60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মোড   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184DA0-F108-4CB2-A157-61B26891C29F}"/>
              </a:ext>
            </a:extLst>
          </p:cNvPr>
          <p:cNvSpPr/>
          <p:nvPr/>
        </p:nvSpPr>
        <p:spPr>
          <a:xfrm>
            <a:off x="854529" y="533400"/>
            <a:ext cx="762000" cy="518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844106F6-C149-4330-9F8C-CB74CE5DA5B4}"/>
              </a:ext>
            </a:extLst>
          </p:cNvPr>
          <p:cNvSpPr/>
          <p:nvPr/>
        </p:nvSpPr>
        <p:spPr>
          <a:xfrm>
            <a:off x="3505200" y="460948"/>
            <a:ext cx="2438400" cy="914400"/>
          </a:xfrm>
          <a:prstGeom prst="horizontalScroll">
            <a:avLst/>
          </a:prstGeom>
          <a:gradFill>
            <a:gsLst>
              <a:gs pos="55000">
                <a:schemeClr val="accent6">
                  <a:lumMod val="40000"/>
                  <a:lumOff val="60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E8F2BC-080F-466E-8497-7AAC01A00D54}"/>
              </a:ext>
            </a:extLst>
          </p:cNvPr>
          <p:cNvSpPr/>
          <p:nvPr/>
        </p:nvSpPr>
        <p:spPr>
          <a:xfrm>
            <a:off x="2209800" y="1524000"/>
            <a:ext cx="50292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ও কম্পিউটার নেটওয়ার্কিং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BBC202-B75C-4A2F-9AB8-2CA267538997}"/>
              </a:ext>
            </a:extLst>
          </p:cNvPr>
          <p:cNvSpPr/>
          <p:nvPr/>
        </p:nvSpPr>
        <p:spPr>
          <a:xfrm>
            <a:off x="8610600" y="0"/>
            <a:ext cx="76200" cy="685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0ACFD5-8B14-4DBD-975E-5C9F90273600}"/>
              </a:ext>
            </a:extLst>
          </p:cNvPr>
          <p:cNvSpPr/>
          <p:nvPr/>
        </p:nvSpPr>
        <p:spPr>
          <a:xfrm>
            <a:off x="0" y="6248400"/>
            <a:ext cx="9144000" cy="76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429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C50D0-0587-4519-9540-FD8C76E7567C}"/>
              </a:ext>
            </a:extLst>
          </p:cNvPr>
          <p:cNvGrpSpPr/>
          <p:nvPr/>
        </p:nvGrpSpPr>
        <p:grpSpPr>
          <a:xfrm>
            <a:off x="211141" y="1752600"/>
            <a:ext cx="8577588" cy="4191000"/>
            <a:chOff x="211141" y="1752600"/>
            <a:chExt cx="8577588" cy="4191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9F84A1-B55A-4FA8-B204-D6F3BDB4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1" y="2414954"/>
              <a:ext cx="2724150" cy="28618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980470-C245-45D2-AE69-CFAC71710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838" y="2419350"/>
              <a:ext cx="2440891" cy="2857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5F01D0-09FE-432F-9097-76FAE63F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547" y="1752600"/>
              <a:ext cx="3254035" cy="4191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8000">
              <a:srgbClr val="00B050"/>
            </a:gs>
            <a:gs pos="0">
              <a:schemeClr val="accent6">
                <a:lumMod val="7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181600" cy="685800"/>
          </a:xfrm>
          <a:gradFill>
            <a:gsLst>
              <a:gs pos="92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করি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65EE00-C895-430E-9A07-C080E7B9D1CD}"/>
              </a:ext>
            </a:extLst>
          </p:cNvPr>
          <p:cNvGrpSpPr/>
          <p:nvPr/>
        </p:nvGrpSpPr>
        <p:grpSpPr>
          <a:xfrm>
            <a:off x="228600" y="1447800"/>
            <a:ext cx="8704971" cy="4572001"/>
            <a:chOff x="228600" y="1447800"/>
            <a:chExt cx="8704971" cy="4572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6930A0-3893-4E96-ABC0-CEC1E455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47800"/>
              <a:ext cx="4074943" cy="457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18622-06F4-4E64-BA66-964A9C574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029" y="1447801"/>
              <a:ext cx="4303542" cy="4572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1000">
              <a:schemeClr val="accent6">
                <a:lumMod val="60000"/>
                <a:lumOff val="40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210987"/>
            <a:ext cx="35814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bn-BD" dirty="0">
                <a:latin typeface="Nikosh" pitchFamily="2" charset="0"/>
                <a:cs typeface="Nikosh" pitchFamily="2" charset="0"/>
              </a:rPr>
            </a:br>
            <a:br>
              <a:rPr lang="bn-BD" dirty="0">
                <a:latin typeface="Nikosh" pitchFamily="2" charset="0"/>
                <a:cs typeface="Nikosh" pitchFamily="2" charset="0"/>
              </a:rPr>
            </a:br>
            <a:br>
              <a:rPr lang="bn-BD" dirty="0">
                <a:latin typeface="Nikosh" pitchFamily="2" charset="0"/>
                <a:cs typeface="Nikosh" pitchFamily="2" charset="0"/>
              </a:rPr>
            </a:b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3013"/>
            <a:ext cx="7924800" cy="39919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ট্রান্সমিশন মোড  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ট্রান্সমিশন মোড এর  শ্রেনী বিভাগ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 কিমিউনিকেশন মাধ্যম  আলোচনা কর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   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D2441-1B95-4543-A809-F4E7DF2C10D4}"/>
              </a:ext>
            </a:extLst>
          </p:cNvPr>
          <p:cNvSpPr/>
          <p:nvPr/>
        </p:nvSpPr>
        <p:spPr>
          <a:xfrm>
            <a:off x="3009900" y="254004"/>
            <a:ext cx="312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BCEAF9"/>
            </a:gs>
            <a:gs pos="0">
              <a:schemeClr val="accent1">
                <a:lumMod val="45000"/>
                <a:lumOff val="55000"/>
              </a:schemeClr>
            </a:gs>
            <a:gs pos="94000">
              <a:schemeClr val="accent1">
                <a:alpha val="43000"/>
                <a:lumMod val="39000"/>
                <a:lumOff val="6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486400"/>
          </a:xfrm>
          <a:gradFill>
            <a:gsLst>
              <a:gs pos="100000">
                <a:schemeClr val="accent6">
                  <a:lumMod val="75000"/>
                </a:schemeClr>
              </a:gs>
              <a:gs pos="44000">
                <a:srgbClr val="C1EBF9"/>
              </a:gs>
              <a:gs pos="78000">
                <a:schemeClr val="accent1">
                  <a:alpha val="43000"/>
                  <a:lumMod val="39000"/>
                  <a:lumOff val="61000"/>
                </a:schemeClr>
              </a:gs>
              <a:gs pos="17000">
                <a:schemeClr val="accent1">
                  <a:alpha val="43000"/>
                  <a:lumMod val="39000"/>
                  <a:lumOff val="61000"/>
                </a:schemeClr>
              </a:gs>
            </a:gsLst>
            <a:lin ang="10800000" scaled="1"/>
          </a:gradFill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কমিউনিকেশন ব্যবস্থায় উৎস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 ডেটা পাঠানো হয়। উৎস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 ডেটা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ট্রান্সফারের ক্ষেত্রে ডেটা প্রবাহের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দিককে  ডেটা ট্রান্সমিশন মোড বলা হয়।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57000"/>
                <a:lumMod val="49000"/>
                <a:lumOff val="51000"/>
              </a:schemeClr>
            </a:gs>
            <a:gs pos="32000">
              <a:schemeClr val="bg1">
                <a:lumMod val="7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74EB7-F315-4CAE-9CF2-663FAF5A0BB0}"/>
              </a:ext>
            </a:extLst>
          </p:cNvPr>
          <p:cNvSpPr/>
          <p:nvPr/>
        </p:nvSpPr>
        <p:spPr>
          <a:xfrm>
            <a:off x="685800" y="337959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এর শ্রেনী বিভাগ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F2B4E-4C6B-4968-A9C7-173AE1D55528}"/>
              </a:ext>
            </a:extLst>
          </p:cNvPr>
          <p:cNvGrpSpPr/>
          <p:nvPr/>
        </p:nvGrpSpPr>
        <p:grpSpPr>
          <a:xfrm>
            <a:off x="772698" y="2057400"/>
            <a:ext cx="7598603" cy="3807462"/>
            <a:chOff x="933250" y="2929060"/>
            <a:chExt cx="7598603" cy="380746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86D2D6A-9F53-4F60-B3FC-A2A00F425DED}"/>
                </a:ext>
              </a:extLst>
            </p:cNvPr>
            <p:cNvSpPr/>
            <p:nvPr/>
          </p:nvSpPr>
          <p:spPr>
            <a:xfrm>
              <a:off x="4209756" y="5063236"/>
              <a:ext cx="883723" cy="1108492"/>
            </a:xfrm>
            <a:custGeom>
              <a:avLst/>
              <a:gdLst>
                <a:gd name="connsiteX0" fmla="*/ 0 w 883723"/>
                <a:gd name="connsiteY0" fmla="*/ 0 h 1108492"/>
                <a:gd name="connsiteX1" fmla="*/ 441861 w 883723"/>
                <a:gd name="connsiteY1" fmla="*/ 0 h 1108492"/>
                <a:gd name="connsiteX2" fmla="*/ 441861 w 883723"/>
                <a:gd name="connsiteY2" fmla="*/ 1108492 h 1108492"/>
                <a:gd name="connsiteX3" fmla="*/ 883723 w 883723"/>
                <a:gd name="connsiteY3" fmla="*/ 1108492 h 110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723" h="1108492">
                  <a:moveTo>
                    <a:pt x="0" y="0"/>
                  </a:moveTo>
                  <a:lnTo>
                    <a:pt x="441861" y="0"/>
                  </a:lnTo>
                  <a:lnTo>
                    <a:pt x="441861" y="1108492"/>
                  </a:lnTo>
                  <a:lnTo>
                    <a:pt x="883723" y="1108492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21" tIns="518805" rIns="419120" bIns="51880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E5FAAE-9CCD-4C53-B587-3EC056307AB3}"/>
                </a:ext>
              </a:extLst>
            </p:cNvPr>
            <p:cNvSpPr/>
            <p:nvPr/>
          </p:nvSpPr>
          <p:spPr>
            <a:xfrm>
              <a:off x="4254706" y="4778948"/>
              <a:ext cx="868751" cy="278317"/>
            </a:xfrm>
            <a:custGeom>
              <a:avLst/>
              <a:gdLst>
                <a:gd name="connsiteX0" fmla="*/ 0 w 868751"/>
                <a:gd name="connsiteY0" fmla="*/ 278317 h 278317"/>
                <a:gd name="connsiteX1" fmla="*/ 434375 w 868751"/>
                <a:gd name="connsiteY1" fmla="*/ 278317 h 278317"/>
                <a:gd name="connsiteX2" fmla="*/ 434375 w 868751"/>
                <a:gd name="connsiteY2" fmla="*/ 0 h 278317"/>
                <a:gd name="connsiteX3" fmla="*/ 868751 w 868751"/>
                <a:gd name="connsiteY3" fmla="*/ 0 h 27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751" h="278317">
                  <a:moveTo>
                    <a:pt x="0" y="278317"/>
                  </a:moveTo>
                  <a:lnTo>
                    <a:pt x="434375" y="278317"/>
                  </a:lnTo>
                  <a:lnTo>
                    <a:pt x="434375" y="0"/>
                  </a:lnTo>
                  <a:lnTo>
                    <a:pt x="868751" y="0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4270" tIns="116352" rIns="424269" bIns="11635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6CD893-73B1-433E-89A0-197D948436FC}"/>
                </a:ext>
              </a:extLst>
            </p:cNvPr>
            <p:cNvSpPr/>
            <p:nvPr/>
          </p:nvSpPr>
          <p:spPr>
            <a:xfrm>
              <a:off x="4239734" y="3582530"/>
              <a:ext cx="853745" cy="1498711"/>
            </a:xfrm>
            <a:custGeom>
              <a:avLst/>
              <a:gdLst>
                <a:gd name="connsiteX0" fmla="*/ 0 w 853745"/>
                <a:gd name="connsiteY0" fmla="*/ 1498711 h 1498711"/>
                <a:gd name="connsiteX1" fmla="*/ 426872 w 853745"/>
                <a:gd name="connsiteY1" fmla="*/ 1498711 h 1498711"/>
                <a:gd name="connsiteX2" fmla="*/ 426872 w 853745"/>
                <a:gd name="connsiteY2" fmla="*/ 0 h 1498711"/>
                <a:gd name="connsiteX3" fmla="*/ 853745 w 853745"/>
                <a:gd name="connsiteY3" fmla="*/ 0 h 149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745" h="1498711">
                  <a:moveTo>
                    <a:pt x="0" y="1498711"/>
                  </a:moveTo>
                  <a:lnTo>
                    <a:pt x="426872" y="1498711"/>
                  </a:lnTo>
                  <a:lnTo>
                    <a:pt x="426872" y="0"/>
                  </a:lnTo>
                  <a:lnTo>
                    <a:pt x="853745" y="0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452" tIns="706236" rIns="396452" bIns="706234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D8C7F4-6C75-49EA-BE4F-9BE6AB02DBF9}"/>
                </a:ext>
              </a:extLst>
            </p:cNvPr>
            <p:cNvSpPr/>
            <p:nvPr/>
          </p:nvSpPr>
          <p:spPr>
            <a:xfrm>
              <a:off x="933250" y="3114963"/>
              <a:ext cx="3263183" cy="3621559"/>
            </a:xfrm>
            <a:custGeom>
              <a:avLst/>
              <a:gdLst>
                <a:gd name="connsiteX0" fmla="*/ 0 w 3263182"/>
                <a:gd name="connsiteY0" fmla="*/ 0 h 4294416"/>
                <a:gd name="connsiteX1" fmla="*/ 3263182 w 3263182"/>
                <a:gd name="connsiteY1" fmla="*/ 0 h 4294416"/>
                <a:gd name="connsiteX2" fmla="*/ 3263182 w 3263182"/>
                <a:gd name="connsiteY2" fmla="*/ 4294416 h 4294416"/>
                <a:gd name="connsiteX3" fmla="*/ 0 w 3263182"/>
                <a:gd name="connsiteY3" fmla="*/ 4294416 h 4294416"/>
                <a:gd name="connsiteX4" fmla="*/ 0 w 3263182"/>
                <a:gd name="connsiteY4" fmla="*/ 0 h 42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182" h="4294416">
                  <a:moveTo>
                    <a:pt x="3263182" y="0"/>
                  </a:moveTo>
                  <a:lnTo>
                    <a:pt x="0" y="0"/>
                  </a:lnTo>
                  <a:lnTo>
                    <a:pt x="0" y="4294416"/>
                  </a:lnTo>
                  <a:lnTo>
                    <a:pt x="3263182" y="4294416"/>
                  </a:lnTo>
                  <a:lnTo>
                    <a:pt x="326318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1" bIns="36830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8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ডেটা</a:t>
              </a:r>
              <a:r>
                <a:rPr lang="en-US" sz="58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8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ট্রান্সমিশন</a:t>
              </a:r>
              <a:r>
                <a:rPr lang="en-US" sz="58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800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মোড</a:t>
              </a:r>
              <a:endParaRPr lang="en-US" sz="5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E3B391-0A71-418C-B2B5-17B9EE062D43}"/>
                </a:ext>
              </a:extLst>
            </p:cNvPr>
            <p:cNvSpPr/>
            <p:nvPr/>
          </p:nvSpPr>
          <p:spPr>
            <a:xfrm>
              <a:off x="5136780" y="2929060"/>
              <a:ext cx="3395073" cy="1148383"/>
            </a:xfrm>
            <a:custGeom>
              <a:avLst/>
              <a:gdLst>
                <a:gd name="connsiteX0" fmla="*/ 0 w 3395073"/>
                <a:gd name="connsiteY0" fmla="*/ 0 h 1148383"/>
                <a:gd name="connsiteX1" fmla="*/ 3395073 w 3395073"/>
                <a:gd name="connsiteY1" fmla="*/ 0 h 1148383"/>
                <a:gd name="connsiteX2" fmla="*/ 3395073 w 3395073"/>
                <a:gd name="connsiteY2" fmla="*/ 1148383 h 1148383"/>
                <a:gd name="connsiteX3" fmla="*/ 0 w 3395073"/>
                <a:gd name="connsiteY3" fmla="*/ 1148383 h 1148383"/>
                <a:gd name="connsiteX4" fmla="*/ 0 w 3395073"/>
                <a:gd name="connsiteY4" fmla="*/ 0 h 114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148383">
                  <a:moveTo>
                    <a:pt x="0" y="0"/>
                  </a:moveTo>
                  <a:lnTo>
                    <a:pt x="3395073" y="0"/>
                  </a:lnTo>
                  <a:lnTo>
                    <a:pt x="3395073" y="1148383"/>
                  </a:lnTo>
                  <a:lnTo>
                    <a:pt x="0" y="1148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rgbClr val="FF0000"/>
                  </a:gs>
                  <a:gs pos="53999">
                    <a:srgbClr val="B7E8F8"/>
                  </a:gs>
                  <a:gs pos="1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সিম</a:t>
              </a:r>
              <a:r>
                <a:rPr lang="as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েক্স</a:t>
              </a:r>
              <a:endParaRPr lang="en-US" sz="4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8A2284-8487-436A-81EF-C24B8FBFBEB2}"/>
                </a:ext>
              </a:extLst>
            </p:cNvPr>
            <p:cNvSpPr/>
            <p:nvPr/>
          </p:nvSpPr>
          <p:spPr>
            <a:xfrm>
              <a:off x="5093479" y="4213371"/>
              <a:ext cx="3395073" cy="1035083"/>
            </a:xfrm>
            <a:custGeom>
              <a:avLst/>
              <a:gdLst>
                <a:gd name="connsiteX0" fmla="*/ 0 w 3395073"/>
                <a:gd name="connsiteY0" fmla="*/ 0 h 1035083"/>
                <a:gd name="connsiteX1" fmla="*/ 3395073 w 3395073"/>
                <a:gd name="connsiteY1" fmla="*/ 0 h 1035083"/>
                <a:gd name="connsiteX2" fmla="*/ 3395073 w 3395073"/>
                <a:gd name="connsiteY2" fmla="*/ 1035083 h 1035083"/>
                <a:gd name="connsiteX3" fmla="*/ 0 w 3395073"/>
                <a:gd name="connsiteY3" fmla="*/ 1035083 h 1035083"/>
                <a:gd name="connsiteX4" fmla="*/ 0 w 3395073"/>
                <a:gd name="connsiteY4" fmla="*/ 0 h 10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035083">
                  <a:moveTo>
                    <a:pt x="0" y="0"/>
                  </a:moveTo>
                  <a:lnTo>
                    <a:pt x="3395073" y="0"/>
                  </a:lnTo>
                  <a:lnTo>
                    <a:pt x="3395073" y="1035083"/>
                  </a:lnTo>
                  <a:lnTo>
                    <a:pt x="0" y="103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হাফ-ডুপ্লেক্স</a:t>
              </a:r>
              <a:endParaRPr lang="en-US" sz="4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49329-96D1-4938-A682-825E385779ED}"/>
                </a:ext>
              </a:extLst>
            </p:cNvPr>
            <p:cNvSpPr/>
            <p:nvPr/>
          </p:nvSpPr>
          <p:spPr>
            <a:xfrm>
              <a:off x="5093479" y="5393201"/>
              <a:ext cx="3395073" cy="1343321"/>
            </a:xfrm>
            <a:custGeom>
              <a:avLst/>
              <a:gdLst>
                <a:gd name="connsiteX0" fmla="*/ 0 w 3395073"/>
                <a:gd name="connsiteY0" fmla="*/ 0 h 1343321"/>
                <a:gd name="connsiteX1" fmla="*/ 3395073 w 3395073"/>
                <a:gd name="connsiteY1" fmla="*/ 0 h 1343321"/>
                <a:gd name="connsiteX2" fmla="*/ 3395073 w 3395073"/>
                <a:gd name="connsiteY2" fmla="*/ 1343321 h 1343321"/>
                <a:gd name="connsiteX3" fmla="*/ 0 w 3395073"/>
                <a:gd name="connsiteY3" fmla="*/ 1343321 h 1343321"/>
                <a:gd name="connsiteX4" fmla="*/ 0 w 3395073"/>
                <a:gd name="connsiteY4" fmla="*/ 0 h 134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343321">
                  <a:moveTo>
                    <a:pt x="0" y="0"/>
                  </a:moveTo>
                  <a:lnTo>
                    <a:pt x="3395073" y="0"/>
                  </a:lnTo>
                  <a:lnTo>
                    <a:pt x="3395073" y="1343321"/>
                  </a:lnTo>
                  <a:lnTo>
                    <a:pt x="0" y="1343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ফুল-ডুপ্লেক্স</a:t>
              </a:r>
              <a:endParaRPr lang="en-US" sz="4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7030A0"/>
            </a:gs>
            <a:gs pos="78000">
              <a:schemeClr val="accent1">
                <a:alpha val="16000"/>
                <a:lumMod val="44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0185C-DFE1-4D6A-910A-58588708713C}"/>
              </a:ext>
            </a:extLst>
          </p:cNvPr>
          <p:cNvSpPr txBox="1"/>
          <p:nvPr/>
        </p:nvSpPr>
        <p:spPr>
          <a:xfrm>
            <a:off x="1600200" y="457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(Simplex)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AB98-9EA1-47EA-9B73-A906FE7ACAA1}"/>
              </a:ext>
            </a:extLst>
          </p:cNvPr>
          <p:cNvSpPr txBox="1"/>
          <p:nvPr/>
        </p:nvSpPr>
        <p:spPr>
          <a:xfrm>
            <a:off x="533400" y="146499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Simplex Data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“ক”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“ক”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ব্রডকাস্ট,Computer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Printer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CD1A6E-E95B-4F9B-B104-5629DF2EEE0F}"/>
              </a:ext>
            </a:extLst>
          </p:cNvPr>
          <p:cNvGrpSpPr/>
          <p:nvPr/>
        </p:nvGrpSpPr>
        <p:grpSpPr>
          <a:xfrm>
            <a:off x="1077743" y="4562771"/>
            <a:ext cx="6694654" cy="1295400"/>
            <a:chOff x="1077743" y="4562771"/>
            <a:chExt cx="6694654" cy="1295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9EF829-13D8-4F44-9E33-0667E2BE2246}"/>
                </a:ext>
              </a:extLst>
            </p:cNvPr>
            <p:cNvGrpSpPr/>
            <p:nvPr/>
          </p:nvGrpSpPr>
          <p:grpSpPr>
            <a:xfrm>
              <a:off x="1077743" y="5342217"/>
              <a:ext cx="6694654" cy="515954"/>
              <a:chOff x="1702777" y="4343400"/>
              <a:chExt cx="4684542" cy="59620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5900937-A2E2-4AF3-A3D8-79BD647C3AAD}"/>
                  </a:ext>
                </a:extLst>
              </p:cNvPr>
              <p:cNvSpPr/>
              <p:nvPr/>
            </p:nvSpPr>
            <p:spPr>
              <a:xfrm>
                <a:off x="1702777" y="4343400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ক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807C3C5-F4BC-4AEC-B632-8B6D6F6FDB35}"/>
                  </a:ext>
                </a:extLst>
              </p:cNvPr>
              <p:cNvSpPr/>
              <p:nvPr/>
            </p:nvSpPr>
            <p:spPr>
              <a:xfrm>
                <a:off x="5701519" y="4343400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খ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24E7F72-C857-4614-A51D-3FE757175FAF}"/>
                  </a:ext>
                </a:extLst>
              </p:cNvPr>
              <p:cNvCxnSpPr>
                <a:cxnSpLocks/>
                <a:stCxn id="5" idx="3"/>
                <a:endCxn id="7" idx="1"/>
              </p:cNvCxnSpPr>
              <p:nvPr/>
            </p:nvCxnSpPr>
            <p:spPr>
              <a:xfrm>
                <a:off x="2388577" y="4641503"/>
                <a:ext cx="331294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B4220A-ADE4-4EE2-AA58-F147DFD16E92}"/>
                </a:ext>
              </a:extLst>
            </p:cNvPr>
            <p:cNvSpPr txBox="1"/>
            <p:nvPr/>
          </p:nvSpPr>
          <p:spPr>
            <a:xfrm>
              <a:off x="2877918" y="4562771"/>
              <a:ext cx="33881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" panose="02000000000000000000"/>
                </a:rPr>
                <a:t>( Medium)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D8DAAE-955A-48E3-94C3-44290EC66CCD}"/>
              </a:ext>
            </a:extLst>
          </p:cNvPr>
          <p:cNvSpPr txBox="1"/>
          <p:nvPr/>
        </p:nvSpPr>
        <p:spPr>
          <a:xfrm>
            <a:off x="2664473" y="5877580"/>
            <a:ext cx="381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(Simplex)</a:t>
            </a:r>
          </a:p>
        </p:txBody>
      </p:sp>
    </p:spTree>
    <p:extLst>
      <p:ext uri="{BB962C8B-B14F-4D97-AF65-F5344CB8AC3E}">
        <p14:creationId xmlns:p14="http://schemas.microsoft.com/office/powerpoint/2010/main" val="25443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</TotalTime>
  <Words>528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Blackadder ITC</vt:lpstr>
      <vt:lpstr>Nikosh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 নিচের ছবি গুলি লক্ষ্য করি </vt:lpstr>
      <vt:lpstr> নিচের ছবি গুলি লক্ষ্য করি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USER</dc:creator>
  <cp:lastModifiedBy>DOEL</cp:lastModifiedBy>
  <cp:revision>220</cp:revision>
  <dcterms:created xsi:type="dcterms:W3CDTF">2006-08-16T00:00:00Z</dcterms:created>
  <dcterms:modified xsi:type="dcterms:W3CDTF">2020-04-22T17:05:31Z</dcterms:modified>
</cp:coreProperties>
</file>