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72" r:id="rId11"/>
    <p:sldId id="276" r:id="rId12"/>
    <p:sldId id="277" r:id="rId13"/>
    <p:sldId id="269" r:id="rId14"/>
    <p:sldId id="268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222C4-9612-4865-A292-4F73AD37E88A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EB15D-707F-4A90-98A3-B8238CDBC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954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222C4-9612-4865-A292-4F73AD37E88A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EB15D-707F-4A90-98A3-B8238CDBC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459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222C4-9612-4865-A292-4F73AD37E88A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EB15D-707F-4A90-98A3-B8238CDBC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3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222C4-9612-4865-A292-4F73AD37E88A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EB15D-707F-4A90-98A3-B8238CDBC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537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222C4-9612-4865-A292-4F73AD37E88A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EB15D-707F-4A90-98A3-B8238CDBC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07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222C4-9612-4865-A292-4F73AD37E88A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EB15D-707F-4A90-98A3-B8238CDBC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003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222C4-9612-4865-A292-4F73AD37E88A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EB15D-707F-4A90-98A3-B8238CDBC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521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222C4-9612-4865-A292-4F73AD37E88A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EB15D-707F-4A90-98A3-B8238CDBC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646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222C4-9612-4865-A292-4F73AD37E88A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EB15D-707F-4A90-98A3-B8238CDBC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72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222C4-9612-4865-A292-4F73AD37E88A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EB15D-707F-4A90-98A3-B8238CDBC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721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222C4-9612-4865-A292-4F73AD37E88A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EB15D-707F-4A90-98A3-B8238CDBC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641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222C4-9612-4865-A292-4F73AD37E88A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EB15D-707F-4A90-98A3-B8238CDBC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971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f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502" y="1699876"/>
            <a:ext cx="7391563" cy="41240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3197" y="591880"/>
            <a:ext cx="109920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স্বাগতম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84597" y="173865"/>
              <a:ext cx="11831392" cy="6497392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85859" y="90152"/>
              <a:ext cx="12020282" cy="6671257"/>
            </a:xfrm>
            <a:prstGeom prst="rect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8806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225" y="1523935"/>
            <a:ext cx="3474720" cy="292608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910046" y="4900592"/>
            <a:ext cx="10371907" cy="1360286"/>
          </a:xfrm>
          <a:prstGeom prst="rect">
            <a:avLst/>
          </a:prstGeom>
          <a:noFill/>
        </p:spPr>
        <p:txBody>
          <a:bodyPr vert="horz" lIns="85725" tIns="42863" rIns="85725" bIns="4286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রেজিস্টার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খাতাতে পরীক্ষার ফলাফল প্রস্তত করার জন্য অনেক সময়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লাগত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ভুল হতো আবার পরে সংশোধন করতে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84597" y="173865"/>
              <a:ext cx="11831392" cy="6497392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85859" y="90152"/>
              <a:ext cx="12020282" cy="6671257"/>
            </a:xfrm>
            <a:prstGeom prst="rect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>
          <a:xfrm>
            <a:off x="1672044" y="515484"/>
            <a:ext cx="9104811" cy="742652"/>
          </a:xfrm>
          <a:prstGeom prst="rect">
            <a:avLst/>
          </a:prstGeom>
          <a:noFill/>
        </p:spPr>
        <p:txBody>
          <a:bodyPr vert="horz" lIns="85725" tIns="42863" rIns="85725" bIns="4286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ঘটনাগুলি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17" r="44536"/>
          <a:stretch/>
        </p:blipFill>
        <p:spPr>
          <a:xfrm>
            <a:off x="7986622" y="1513422"/>
            <a:ext cx="3474720" cy="2926080"/>
          </a:xfrm>
          <a:prstGeom prst="rect">
            <a:avLst/>
          </a:prstGeom>
        </p:spPr>
      </p:pic>
      <p:pic>
        <p:nvPicPr>
          <p:cNvPr id="12" name="Picture 11"/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7" r="545"/>
          <a:stretch/>
        </p:blipFill>
        <p:spPr>
          <a:xfrm>
            <a:off x="717169" y="1513422"/>
            <a:ext cx="3474720" cy="2926080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717169" y="4874562"/>
            <a:ext cx="10437223" cy="1394691"/>
          </a:xfrm>
          <a:prstGeom prst="rect">
            <a:avLst/>
          </a:prstGeom>
          <a:noFill/>
        </p:spPr>
        <p:txBody>
          <a:bodyPr vert="horz" lIns="85725" tIns="42863" rIns="85725" bIns="4286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রড সিমেন্টে ব্যবসা প্রতিষ্ঠানে অনেক লেনদেন হয় কিছু নগদে আর কিছু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বাকিতে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হিসাব রাখতে ক্যাশিয়ারকে অনেক হিমশিম খেতে হয়।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923109" y="4692073"/>
            <a:ext cx="10345782" cy="1699491"/>
          </a:xfrm>
          <a:prstGeom prst="rect">
            <a:avLst/>
          </a:prstGeom>
          <a:noFill/>
        </p:spPr>
        <p:txBody>
          <a:bodyPr vert="horz" lIns="85725" tIns="42863" rIns="85725" bIns="4286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সুমন আয়ের সাথে সংগতি রেখে সংসার চালনোর চেষ্টা করেন।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জন্য একটি ডাইরিতে আয়-ব্যয়ের হিসাব লিখে রাখার চেষ্টা করেন।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মধ্যে তিনি হিসাবে গরমিল করে ফেলেন।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770782" y="539225"/>
            <a:ext cx="9104811" cy="742652"/>
          </a:xfrm>
          <a:prstGeom prst="rect">
            <a:avLst/>
          </a:prstGeom>
          <a:solidFill>
            <a:schemeClr val="bg1"/>
          </a:solidFill>
        </p:spPr>
        <p:txBody>
          <a:bodyPr vert="horz" lIns="85725" tIns="42863" rIns="85725" bIns="4286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 সফটওয়ার ব্যবহারের উদ্দেশ্য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73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4" grpId="0"/>
      <p:bldP spid="14" grpId="1"/>
      <p:bldP spid="15" grpId="0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7" t="20875" r="22602" b="22424"/>
          <a:stretch/>
        </p:blipFill>
        <p:spPr>
          <a:xfrm>
            <a:off x="3121891" y="1366981"/>
            <a:ext cx="6142181" cy="38885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406262"/>
            <a:ext cx="4886037" cy="228138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95547" y="5477622"/>
            <a:ext cx="11194868" cy="742652"/>
          </a:xfrm>
          <a:prstGeom prst="rect">
            <a:avLst/>
          </a:prstGeom>
          <a:noFill/>
        </p:spPr>
        <p:txBody>
          <a:bodyPr vert="horz" lIns="85725" tIns="42863" rIns="85725" bIns="4286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সফটওয়ার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 করে পরীক্ষার ফলাফল সহজেই বের করা যায়।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371600" y="566396"/>
            <a:ext cx="9705703" cy="742652"/>
          </a:xfrm>
          <a:prstGeom prst="rect">
            <a:avLst/>
          </a:prstGeom>
          <a:noFill/>
        </p:spPr>
        <p:txBody>
          <a:bodyPr vert="horz" lIns="85725" tIns="42863" rIns="85725" bIns="4286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 সফটওয়ার ব্যবহারের সুবিধা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4597" y="173865"/>
              <a:ext cx="11831392" cy="6497392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5859" y="90152"/>
              <a:ext cx="12020282" cy="6671257"/>
            </a:xfrm>
            <a:prstGeom prst="rect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65" b="54943"/>
          <a:stretch/>
        </p:blipFill>
        <p:spPr>
          <a:xfrm>
            <a:off x="2586446" y="1366980"/>
            <a:ext cx="7223760" cy="4020489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595547" y="5387469"/>
            <a:ext cx="10894422" cy="1119184"/>
          </a:xfrm>
          <a:prstGeom prst="rect">
            <a:avLst/>
          </a:prstGeom>
          <a:noFill/>
        </p:spPr>
        <p:txBody>
          <a:bodyPr vert="horz" lIns="85725" tIns="42863" rIns="85725" bIns="4286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 সফটওয়্যার ব্যবহার করে লেদেনের হিসাব অতি সহজেই বের করা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কোন হিমশিম খেতে হয় না।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94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407" y="1662141"/>
            <a:ext cx="4664364" cy="28196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746" y="1662142"/>
            <a:ext cx="4738254" cy="281960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255160" y="4790551"/>
            <a:ext cx="9774044" cy="1283855"/>
          </a:xfrm>
          <a:prstGeom prst="rect">
            <a:avLst/>
          </a:prstGeom>
          <a:noFill/>
        </p:spPr>
        <p:txBody>
          <a:bodyPr vert="horz" lIns="85725" tIns="42863" rIns="85725" bIns="4286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ব্স্প্রেডশিট সফটওয়্যার এর মাধ্যমে ডাক যোগাযোগের ঠিকানা ও ই-মেইল ঠিকানার ব্যবস্থাপনা ও সংরক্ষণ সহজেই করা যায়।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84597" y="173865"/>
              <a:ext cx="11831392" cy="6497392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85859" y="90152"/>
              <a:ext cx="12020282" cy="6671257"/>
            </a:xfrm>
            <a:prstGeom prst="rect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7080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20687" y="678238"/>
            <a:ext cx="73282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6876" y="1447679"/>
            <a:ext cx="6450998" cy="39951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522525" y="5442856"/>
            <a:ext cx="9570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 সফটওয়্যার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সুবিধাগুলো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খ্যা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করে লেখ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6" name="Rectangle 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4597" y="173865"/>
              <a:ext cx="11831392" cy="6497392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5859" y="90152"/>
              <a:ext cx="12020282" cy="6671257"/>
            </a:xfrm>
            <a:prstGeom prst="rect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5683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007725" y="560414"/>
            <a:ext cx="3581967" cy="742652"/>
          </a:xfrm>
          <a:prstGeom prst="rect">
            <a:avLst/>
          </a:prstGeom>
          <a:noFill/>
        </p:spPr>
        <p:txBody>
          <a:bodyPr vert="horz" lIns="85725" tIns="42863" rIns="85725" bIns="42863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632622" y="662450"/>
            <a:ext cx="3736398" cy="5591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vert="horz" lIns="85725" tIns="42863" rIns="85725" bIns="42863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2625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 দেখতে এখানে ক্লিক</a:t>
            </a:r>
            <a:endParaRPr lang="en-US" sz="2625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0410" y="1384538"/>
            <a:ext cx="90418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 স্প্রেডশিট সফটওয়্যার কোনটি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মাইক্রোসফট এক্সেল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			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ভিসিক্যালক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ওপেন অফিস ক্যালক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	 		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কেস্প্রড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02443" y="2994033"/>
            <a:ext cx="884352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ওয়ার্কবুক ব্যবহার করা যায় না?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বিদ্যালয়ের ফলাফল প্রস্তুতিতে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(খ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 ব্যবসার হিসাব-নিকাশ করতে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ডাক্তারি পরীক্ষা করতে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	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(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ক্রিকেট খেলার রান হিসাব করতে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8552" y="4718359"/>
            <a:ext cx="982617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মাইক্রোসফট এক্সেলের কমান্ডগুলো কোন গুচ্ছে সাজানো থাকে?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কুইক টুলবার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(খ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 মেনুবার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রিবন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(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স্ট্যাটাসবার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</a:p>
        </p:txBody>
      </p:sp>
      <p:sp>
        <p:nvSpPr>
          <p:cNvPr id="8" name="Oval 7"/>
          <p:cNvSpPr/>
          <p:nvPr/>
        </p:nvSpPr>
        <p:spPr>
          <a:xfrm>
            <a:off x="6742545" y="1919433"/>
            <a:ext cx="369455" cy="4156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505526" y="3969170"/>
            <a:ext cx="369455" cy="4156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431635" y="5677176"/>
            <a:ext cx="369455" cy="4156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4597" y="173865"/>
              <a:ext cx="11831392" cy="6497392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5859" y="90152"/>
              <a:ext cx="12020282" cy="6671257"/>
            </a:xfrm>
            <a:prstGeom prst="rect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21772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599" y="1979464"/>
            <a:ext cx="3895952" cy="24096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31920" y="541534"/>
            <a:ext cx="4808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6692" y="4955371"/>
            <a:ext cx="103081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v"/>
            </a:pP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দৈনন্দিন জীবনে হিসাব-নিকাশের ক্ষেত্রে কিভাবে এমএস এক্সেল ব্যবহার করতে পারি তা লি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132" y="1770458"/>
            <a:ext cx="3242328" cy="2817092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84597" y="173865"/>
              <a:ext cx="11831392" cy="6497392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85859" y="90152"/>
              <a:ext cx="12020282" cy="6671257"/>
            </a:xfrm>
            <a:prstGeom prst="rect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2800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15854" y="738910"/>
            <a:ext cx="47659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ধন্যবাদ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9" t="3848" r="30485" b="14255"/>
          <a:stretch/>
        </p:blipFill>
        <p:spPr>
          <a:xfrm>
            <a:off x="2530764" y="1808797"/>
            <a:ext cx="7130471" cy="41656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84597" y="173865"/>
              <a:ext cx="11831392" cy="6497392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85859" y="90152"/>
              <a:ext cx="12020282" cy="6671257"/>
            </a:xfrm>
            <a:prstGeom prst="rect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6141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75042" y="3888180"/>
            <a:ext cx="4718782" cy="2458365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>
            <a:spAutoFit/>
          </a:bodyPr>
          <a:lstStyle/>
          <a:p>
            <a:pPr algn="ctr"/>
            <a:r>
              <a:rPr lang="bn-BD" sz="3375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শ্রেণী-</a:t>
            </a:r>
            <a:r>
              <a:rPr lang="bn-IN" sz="3375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অষ্টম</a:t>
            </a:r>
            <a:endParaRPr lang="bn-BD" sz="3375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BD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ও  যোগাযোগ  প্রযুক্তি।</a:t>
            </a:r>
          </a:p>
          <a:p>
            <a:pPr algn="ctr"/>
            <a:r>
              <a:rPr lang="en-US" sz="30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অধ্যায়: </a:t>
            </a:r>
            <a:r>
              <a:rPr lang="bn-IN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</a:p>
          <a:p>
            <a:pPr algn="ctr"/>
            <a:r>
              <a:rPr lang="bn-BD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৫০ মিনিট</a:t>
            </a:r>
            <a:r>
              <a:rPr lang="bn-IN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তারিখ: </a:t>
            </a:r>
            <a:r>
              <a:rPr lang="bn-IN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২৩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-০</a:t>
            </a:r>
            <a:r>
              <a:rPr lang="bn-IN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-২০20</a:t>
            </a:r>
            <a:endParaRPr lang="bn-BD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5746" y="428405"/>
            <a:ext cx="7920507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16"/>
          <p:cNvSpPr txBox="1"/>
          <p:nvPr/>
        </p:nvSpPr>
        <p:spPr>
          <a:xfrm>
            <a:off x="667850" y="3901646"/>
            <a:ext cx="570719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মোসা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রওশন আরা পারভীন</a:t>
            </a:r>
          </a:p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রূপনারায়নপুর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কোকিল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সম্মিলিত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মাদরাসা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০১৭১৪৮০০৫৯৩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806" y="1351735"/>
            <a:ext cx="1825279" cy="227319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793" y="1351735"/>
            <a:ext cx="1825279" cy="230463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4597" y="173865"/>
              <a:ext cx="11831392" cy="6497392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5859" y="90152"/>
              <a:ext cx="12020282" cy="6671257"/>
            </a:xfrm>
            <a:prstGeom prst="rect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65871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437204" y="640291"/>
            <a:ext cx="9620655" cy="742652"/>
          </a:xfrm>
          <a:prstGeom prst="rect">
            <a:avLst/>
          </a:prstGeom>
        </p:spPr>
        <p:txBody>
          <a:bodyPr vert="horz" lIns="85725" tIns="42863" rIns="85725" bIns="42863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ছবি দুটি ভালো করে </a:t>
            </a:r>
            <a:r>
              <a:rPr lang="bn-BD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লক্ষ </a:t>
            </a:r>
            <a:r>
              <a:rPr lang="bn-BD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endParaRPr lang="en-US" sz="36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860" y="1663609"/>
            <a:ext cx="4572000" cy="3200400"/>
          </a:xfrm>
          <a:prstGeom prst="rect">
            <a:avLst/>
          </a:prstGeom>
        </p:spPr>
      </p:pic>
      <p:pic>
        <p:nvPicPr>
          <p:cNvPr id="4" name="Picture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693" y="1656342"/>
            <a:ext cx="4572000" cy="32004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541756" y="5363107"/>
            <a:ext cx="3148425" cy="492755"/>
          </a:xfrm>
          <a:prstGeom prst="rect">
            <a:avLst/>
          </a:prstGeom>
        </p:spPr>
        <p:txBody>
          <a:bodyPr vert="horz" lIns="85725" tIns="42863" rIns="85725" bIns="42863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06916" y="5151019"/>
            <a:ext cx="3474048" cy="403066"/>
          </a:xfrm>
          <a:prstGeom prst="rect">
            <a:avLst/>
          </a:prstGeom>
        </p:spPr>
        <p:txBody>
          <a:bodyPr vert="horz" lIns="85725" tIns="42863" rIns="85725" bIns="4286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sz="32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এইটি</a:t>
            </a:r>
            <a:r>
              <a:rPr lang="bn-IN" sz="32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কিসের ছবি</a:t>
            </a:r>
            <a:r>
              <a:rPr lang="en-US" sz="32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761452" y="5234448"/>
            <a:ext cx="3474048" cy="403066"/>
          </a:xfrm>
          <a:prstGeom prst="rect">
            <a:avLst/>
          </a:prstGeom>
        </p:spPr>
        <p:txBody>
          <a:bodyPr vert="horz" lIns="85725" tIns="42863" rIns="85725" bIns="4286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sz="32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এইটি কিসের ছবি</a:t>
            </a:r>
            <a:r>
              <a:rPr lang="en-US" sz="32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804382" y="5206187"/>
            <a:ext cx="3474048" cy="403066"/>
          </a:xfrm>
          <a:prstGeom prst="rect">
            <a:avLst/>
          </a:prstGeom>
        </p:spPr>
        <p:txBody>
          <a:bodyPr vert="horz" lIns="85725" tIns="42863" rIns="85725" bIns="4286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sz="32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মাইক্রোসফট এক্সেল</a:t>
            </a:r>
            <a:r>
              <a:rPr lang="en-US" sz="32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415693" y="5195114"/>
            <a:ext cx="3474048" cy="403066"/>
          </a:xfrm>
          <a:prstGeom prst="rect">
            <a:avLst/>
          </a:prstGeom>
        </p:spPr>
        <p:txBody>
          <a:bodyPr vert="horz" lIns="85725" tIns="42863" rIns="85725" bIns="4286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sz="32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মাইক্রোসফট ওয়ার্ড</a:t>
            </a:r>
            <a:r>
              <a:rPr lang="en-US" sz="32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797172" y="5834751"/>
            <a:ext cx="8952105" cy="403066"/>
          </a:xfrm>
          <a:prstGeom prst="rect">
            <a:avLst/>
          </a:prstGeom>
        </p:spPr>
        <p:txBody>
          <a:bodyPr vert="horz" lIns="85725" tIns="42863" rIns="85725" bIns="4286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sz="32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হিসাব-নিকাশের জন্য কোন প্রোগ্রাম ব্যবহার করা হয়</a:t>
            </a:r>
            <a:r>
              <a:rPr lang="en-US" sz="32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737360" y="5855862"/>
            <a:ext cx="8952105" cy="403066"/>
          </a:xfrm>
          <a:prstGeom prst="rect">
            <a:avLst/>
          </a:prstGeom>
        </p:spPr>
        <p:txBody>
          <a:bodyPr vert="horz" lIns="85725" tIns="42863" rIns="85725" bIns="4286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sz="32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মাইক্রোসফট এক্সেল</a:t>
            </a:r>
            <a:r>
              <a:rPr lang="en-US" sz="32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বা স্প্রেডশিট প্রোগ্রাম </a:t>
            </a:r>
            <a:endParaRPr lang="en-US" sz="32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84597" y="173865"/>
              <a:ext cx="11831392" cy="6497392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5859" y="90152"/>
              <a:ext cx="12020282" cy="6671257"/>
            </a:xfrm>
            <a:prstGeom prst="rect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795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8" grpId="1"/>
      <p:bldP spid="9" grpId="0"/>
      <p:bldP spid="9" grpId="1"/>
      <p:bldP spid="10" grpId="0"/>
      <p:bldP spid="12" grpId="0"/>
      <p:bldP spid="13" grpId="0"/>
      <p:bldP spid="13" grpId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182" y="1422075"/>
            <a:ext cx="8229600" cy="4572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98219" y="500926"/>
            <a:ext cx="101955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</a:t>
            </a:r>
            <a:endParaRPr lang="en-US" sz="4800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6" name="Rectangle 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4597" y="173865"/>
              <a:ext cx="11831392" cy="6497392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5859" y="90152"/>
              <a:ext cx="12020282" cy="6671257"/>
            </a:xfrm>
            <a:prstGeom prst="rect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6985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14043" y="1103585"/>
            <a:ext cx="5857875" cy="742652"/>
          </a:xfrm>
          <a:prstGeom prst="rect">
            <a:avLst/>
          </a:prstGeom>
        </p:spPr>
        <p:txBody>
          <a:bodyPr vert="horz" lIns="85725" tIns="42863" rIns="85725" bIns="4286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595437" y="2812549"/>
            <a:ext cx="9001125" cy="252107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379512" indent="-379512">
              <a:lnSpc>
                <a:spcPct val="150000"/>
              </a:lnSpc>
            </a:pP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স্প্রেডশিট 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 বলতে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 প্রোগ্রাম </a:t>
            </a: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পারবে;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 প্রোগ্রা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মের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সুবিধা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খ্যা করতে পারবে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IN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05285" y="2017201"/>
            <a:ext cx="70012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9512" indent="-379512">
              <a:lnSpc>
                <a:spcPct val="150000"/>
              </a:lnSpc>
            </a:pP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. .</a:t>
            </a:r>
            <a:endParaRPr lang="bn-BD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6" name="Rectangle 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4597" y="173865"/>
              <a:ext cx="11831392" cy="6497392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5859" y="90152"/>
              <a:ext cx="12020282" cy="6671257"/>
            </a:xfrm>
            <a:prstGeom prst="rect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1975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509" y="1497398"/>
            <a:ext cx="4572000" cy="2743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33697" y="4728415"/>
            <a:ext cx="1072460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2800" dirty="0">
                <a:solidFill>
                  <a:srgbClr val="55555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 হলো একধরনের কম্পিউটার প্রোগ্রাম। এটিকে কখনো কখনো </a:t>
            </a:r>
            <a:r>
              <a:rPr lang="en-US" sz="2800" dirty="0">
                <a:solidFill>
                  <a:srgbClr val="55555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Workbook </a:t>
            </a:r>
            <a:r>
              <a:rPr lang="as-IN" sz="2800" dirty="0">
                <a:solidFill>
                  <a:srgbClr val="55555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 হয়। একটি রেজিস্টার খাতায় যেমন অনেকগুলো পৃষ্ঠা থাকে</a:t>
            </a:r>
            <a:r>
              <a:rPr lang="as-IN" sz="2800" dirty="0" smtClean="0">
                <a:solidFill>
                  <a:srgbClr val="55555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800" dirty="0" smtClean="0">
                <a:solidFill>
                  <a:srgbClr val="55555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solidFill>
                  <a:srgbClr val="55555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তেমনি </a:t>
            </a:r>
            <a:r>
              <a:rPr lang="as-IN" sz="2800" dirty="0">
                <a:solidFill>
                  <a:srgbClr val="55555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ওয়ার্কবুকে অনেকগুলো স্প্রেডশিট </a:t>
            </a:r>
            <a:r>
              <a:rPr lang="as-IN" sz="2800" dirty="0" smtClean="0">
                <a:solidFill>
                  <a:srgbClr val="55555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থাকে।</a:t>
            </a:r>
            <a:r>
              <a:rPr lang="en-US" sz="2800" dirty="0" smtClean="0">
                <a:solidFill>
                  <a:srgbClr val="55555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solidFill>
                  <a:srgbClr val="55555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একেকটা </a:t>
            </a:r>
            <a:r>
              <a:rPr lang="as-IN" sz="2800" dirty="0">
                <a:solidFill>
                  <a:srgbClr val="55555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ওয়ার্কশিটে বহুসংখ্যক </a:t>
            </a:r>
            <a:r>
              <a:rPr lang="as-IN" sz="2800" dirty="0" smtClean="0">
                <a:solidFill>
                  <a:srgbClr val="55555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সারি</a:t>
            </a:r>
            <a:r>
              <a:rPr lang="en-US" sz="2800" dirty="0" smtClean="0">
                <a:solidFill>
                  <a:srgbClr val="55555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solidFill>
                  <a:srgbClr val="55555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>
                <a:solidFill>
                  <a:srgbClr val="55555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Row) </a:t>
            </a:r>
            <a:r>
              <a:rPr lang="as-IN" sz="2800" dirty="0">
                <a:solidFill>
                  <a:srgbClr val="55555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কলাম থাকে।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291" y="1497398"/>
            <a:ext cx="4572000" cy="2743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43921" y="581766"/>
            <a:ext cx="5064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b="1" dirty="0">
                <a:latin typeface="NikoshBAN" pitchFamily="2" charset="0"/>
                <a:cs typeface="NikoshBAN" pitchFamily="2" charset="0"/>
              </a:rPr>
              <a:t>স্প্রেডশিট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84597" y="173865"/>
              <a:ext cx="11831392" cy="6497392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85859" y="90152"/>
              <a:ext cx="12020282" cy="6671257"/>
            </a:xfrm>
            <a:prstGeom prst="rect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1473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024743" y="722378"/>
            <a:ext cx="8516983" cy="742652"/>
          </a:xfrm>
          <a:prstGeom prst="rect">
            <a:avLst/>
          </a:prstGeom>
          <a:noFill/>
        </p:spPr>
        <p:txBody>
          <a:bodyPr vert="horz" lIns="85725" tIns="42863" rIns="85725" bIns="4286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9234" y="5525953"/>
            <a:ext cx="10293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bn-IN" sz="3600" b="1" dirty="0" smtClean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স্প্রেডশিট বলতে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কী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 বুঝায় লিখ।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829" y="1602894"/>
            <a:ext cx="6439987" cy="3635312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84597" y="173865"/>
              <a:ext cx="11831392" cy="6497392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85859" y="90152"/>
              <a:ext cx="12020282" cy="6671257"/>
            </a:xfrm>
            <a:prstGeom prst="rect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9363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530" y="1130085"/>
            <a:ext cx="9506459" cy="37930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48545" y="483755"/>
            <a:ext cx="4378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চিত্রটি লক্ষ কর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68367" y="5184896"/>
            <a:ext cx="9506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মাধ্যমে আমরা কি কাজ করতে পারি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74273" y="5102583"/>
            <a:ext cx="100122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মাধ্যমে আমরা ব্যবসায় প্রতিষ্ঠানের আর্থিক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 সংরক্ষনের জন্য ব্যবহার করতে পারি।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5530" y="5057265"/>
            <a:ext cx="9349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স্প্রেডশিটের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কাগজের ছবি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4597" y="173865"/>
              <a:ext cx="11831392" cy="6497392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5859" y="90152"/>
              <a:ext cx="12020282" cy="6671257"/>
            </a:xfrm>
            <a:prstGeom prst="rect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948545" y="5019720"/>
            <a:ext cx="3768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1495171" y="5013280"/>
            <a:ext cx="95064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আভিধানিক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14383" y="5019720"/>
            <a:ext cx="88680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Spread    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র্থ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ছড়ানো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/>
              <a:t>sheet    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র্থ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পাতা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 কাগজ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91956" y="5118820"/>
            <a:ext cx="9463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Spread sheet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র্থ</a:t>
            </a:r>
            <a:r>
              <a:rPr lang="en-US" sz="3600" dirty="0" smtClean="0"/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ছড়ানো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বড়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মাপের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কাগজ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60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6" grpId="0"/>
      <p:bldP spid="7" grpId="0"/>
      <p:bldP spid="7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96584" y="485325"/>
            <a:ext cx="4454502" cy="742652"/>
          </a:xfrm>
          <a:prstGeom prst="rect">
            <a:avLst/>
          </a:prstGeom>
          <a:noFill/>
        </p:spPr>
        <p:txBody>
          <a:bodyPr vert="horz" lIns="85725" tIns="42863" rIns="85725" bIns="4286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19795" y="5535512"/>
            <a:ext cx="9098416" cy="64055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85720" tIns="42861" rIns="85720" bIns="42861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bn-IN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স্প্রেডশিট কোন কোন কাজে 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ব্যবহার করা</a:t>
            </a:r>
            <a:r>
              <a:rPr lang="bn-IN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হয় তা লিখ।</a:t>
            </a:r>
            <a:endParaRPr lang="en-US" sz="3600" dirty="0">
              <a:solidFill>
                <a:srgbClr val="66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879" y="1560501"/>
            <a:ext cx="7030129" cy="3729956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6" name="Rectangle 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4597" y="173865"/>
              <a:ext cx="11831392" cy="6497392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5859" y="90152"/>
              <a:ext cx="12020282" cy="6671257"/>
            </a:xfrm>
            <a:prstGeom prst="rect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128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1490</TotalTime>
  <Words>463</Words>
  <Application>Microsoft Office PowerPoint</Application>
  <PresentationFormat>Widescreen</PresentationFormat>
  <Paragraphs>71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dj dj</dc:creator>
  <cp:lastModifiedBy>Windows User</cp:lastModifiedBy>
  <cp:revision>84</cp:revision>
  <dcterms:created xsi:type="dcterms:W3CDTF">2020-04-20T14:47:46Z</dcterms:created>
  <dcterms:modified xsi:type="dcterms:W3CDTF">2020-04-22T20:30:38Z</dcterms:modified>
</cp:coreProperties>
</file>