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78" r:id="rId3"/>
    <p:sldId id="277" r:id="rId4"/>
    <p:sldId id="27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5F5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89048" autoAdjust="0"/>
  </p:normalViewPr>
  <p:slideViewPr>
    <p:cSldViewPr snapToGrid="0">
      <p:cViewPr varScale="1">
        <p:scale>
          <a:sx n="65" d="100"/>
          <a:sy n="65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image" Target="../media/image11.gif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image" Target="../media/image11.gif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gif"/><Relationship Id="rId1" Type="http://schemas.openxmlformats.org/officeDocument/2006/relationships/image" Target="../media/image111.gif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gif"/><Relationship Id="rId1" Type="http://schemas.openxmlformats.org/officeDocument/2006/relationships/image" Target="../media/image111.gif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D7F4A1-026E-4E12-ACB3-CC553DAFA695}" type="doc">
      <dgm:prSet loTypeId="urn:microsoft.com/office/officeart/2005/8/layout/vList6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0355FDF-5EE0-48A1-8B5D-FE4E4EF4826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>
          <a:prstTxWarp prst="textPlain">
            <a:avLst/>
          </a:prstTxWarp>
        </a:bodyPr>
        <a:lstStyle/>
        <a:p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1B1D99-3716-4835-8CC4-8AFFBFA16081}" type="parTrans" cxnId="{A8490A96-4B00-4AC1-8F9B-3A69E0994C2E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67DE04-E73B-4985-B220-A9A92667D240}" type="sibTrans" cxnId="{A8490A96-4B00-4AC1-8F9B-3A69E0994C2E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DB803D-9ED4-46CB-B1E7-7D3A639A3F57}">
      <dgm:prSet phldrT="[Text]"/>
      <dgm:spPr>
        <a:ln>
          <a:solidFill>
            <a:srgbClr val="00B05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>
          <a:prstTxWarp prst="textPlain">
            <a:avLst/>
          </a:prstTxWarp>
        </a:bodyPr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 </a:t>
          </a:r>
          <a:r>
            <a:rPr lang="bn-BD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B17A68-1311-4C85-87D8-4FCC9A54258E}" type="parTrans" cxnId="{EFA8BA9A-61C2-403C-9FFC-00C814A743AC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DAD95A-C50C-49E9-9356-8AF42BF65134}" type="sibTrans" cxnId="{EFA8BA9A-61C2-403C-9FFC-00C814A743AC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9AF745-06BF-4918-A6BA-514E71C3EF07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>
          <a:prstTxWarp prst="textPlain">
            <a:avLst/>
          </a:prstTxWarp>
        </a:bodyPr>
        <a:lstStyle/>
        <a:p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B4969F-1800-404E-AE11-4DA2ABDF38DD}" type="parTrans" cxnId="{0CA064F5-36E5-4F4B-8100-F75F5333C041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428F4D-5027-432F-A4CF-8D1AE695B1D5}" type="sibTrans" cxnId="{0CA064F5-36E5-4F4B-8100-F75F5333C041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B49CAD-A6FB-4C76-9F83-9410E1C2B0C2}">
      <dgm:prSet phldrT="[Text]"/>
      <dgm:spPr>
        <a:ln>
          <a:solidFill>
            <a:srgbClr val="00B05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>
          <a:prstTxWarp prst="textPlain">
            <a:avLst/>
          </a:prstTxWarp>
        </a:bodyPr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=১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687386-F3F4-4A5B-9A6A-8F3152D5D0CC}" type="parTrans" cxnId="{6D67A548-ACC1-4214-9B87-78BAEA84067B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478BF9-F691-4688-95AD-F066FCE585B0}" type="sibTrans" cxnId="{6D67A548-ACC1-4214-9B87-78BAEA84067B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2F9F05-96B2-439B-A5C3-63ACD0AD6899}" type="pres">
      <dgm:prSet presAssocID="{29D7F4A1-026E-4E12-ACB3-CC553DAFA69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9E2434A-DF91-49BA-ADE8-1A98CF0D9B61}" type="pres">
      <dgm:prSet presAssocID="{C0355FDF-5EE0-48A1-8B5D-FE4E4EF4826D}" presName="linNode" presStyleCnt="0"/>
      <dgm:spPr/>
    </dgm:pt>
    <dgm:pt modelId="{B36B6B6E-23A0-4ED5-BB4F-2C14277DF0DF}" type="pres">
      <dgm:prSet presAssocID="{C0355FDF-5EE0-48A1-8B5D-FE4E4EF4826D}" presName="parentShp" presStyleLbl="node1" presStyleIdx="0" presStyleCnt="2" custScaleX="74259" custScaleY="94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A9CE8-1CBE-4F89-A406-77405AB1A477}" type="pres">
      <dgm:prSet presAssocID="{C0355FDF-5EE0-48A1-8B5D-FE4E4EF4826D}" presName="childShp" presStyleLbl="bgAccFollowNode1" presStyleIdx="0" presStyleCnt="2" custScaleX="115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0B66C-6593-419D-9AFE-CD00611E5AC7}" type="pres">
      <dgm:prSet presAssocID="{9167DE04-E73B-4985-B220-A9A92667D240}" presName="spacing" presStyleCnt="0"/>
      <dgm:spPr/>
    </dgm:pt>
    <dgm:pt modelId="{62734728-689D-44B4-99B4-EECF4B0A1DF0}" type="pres">
      <dgm:prSet presAssocID="{AD9AF745-06BF-4918-A6BA-514E71C3EF07}" presName="linNode" presStyleCnt="0"/>
      <dgm:spPr/>
    </dgm:pt>
    <dgm:pt modelId="{098D1D90-BE3E-4F22-BBBB-7B7B092E0C0E}" type="pres">
      <dgm:prSet presAssocID="{AD9AF745-06BF-4918-A6BA-514E71C3EF07}" presName="parentShp" presStyleLbl="node1" presStyleIdx="1" presStyleCnt="2" custScaleX="69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23B25-B6CF-49F1-B117-7CAFE1BC43DD}" type="pres">
      <dgm:prSet presAssocID="{AD9AF745-06BF-4918-A6BA-514E71C3EF07}" presName="childShp" presStyleLbl="bgAccFollowNode1" presStyleIdx="1" presStyleCnt="2" custScaleX="112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979660-C8E3-42EC-9ECC-B2DA9AA409A8}" type="presOf" srcId="{AD9AF745-06BF-4918-A6BA-514E71C3EF07}" destId="{098D1D90-BE3E-4F22-BBBB-7B7B092E0C0E}" srcOrd="0" destOrd="0" presId="urn:microsoft.com/office/officeart/2005/8/layout/vList6"/>
    <dgm:cxn modelId="{1E7235D8-E6C8-4DF2-82A0-D01B44183097}" type="presOf" srcId="{29D7F4A1-026E-4E12-ACB3-CC553DAFA695}" destId="{242F9F05-96B2-439B-A5C3-63ACD0AD6899}" srcOrd="0" destOrd="0" presId="urn:microsoft.com/office/officeart/2005/8/layout/vList6"/>
    <dgm:cxn modelId="{EFA8BA9A-61C2-403C-9FFC-00C814A743AC}" srcId="{C0355FDF-5EE0-48A1-8B5D-FE4E4EF4826D}" destId="{00DB803D-9ED4-46CB-B1E7-7D3A639A3F57}" srcOrd="0" destOrd="0" parTransId="{D5B17A68-1311-4C85-87D8-4FCC9A54258E}" sibTransId="{84DAD95A-C50C-49E9-9356-8AF42BF65134}"/>
    <dgm:cxn modelId="{0CA064F5-36E5-4F4B-8100-F75F5333C041}" srcId="{29D7F4A1-026E-4E12-ACB3-CC553DAFA695}" destId="{AD9AF745-06BF-4918-A6BA-514E71C3EF07}" srcOrd="1" destOrd="0" parTransId="{22B4969F-1800-404E-AE11-4DA2ABDF38DD}" sibTransId="{40428F4D-5027-432F-A4CF-8D1AE695B1D5}"/>
    <dgm:cxn modelId="{EC0BF54B-63E0-416C-905F-430111ACC73C}" type="presOf" srcId="{91B49CAD-A6FB-4C76-9F83-9410E1C2B0C2}" destId="{5FB23B25-B6CF-49F1-B117-7CAFE1BC43DD}" srcOrd="0" destOrd="0" presId="urn:microsoft.com/office/officeart/2005/8/layout/vList6"/>
    <dgm:cxn modelId="{A8490A96-4B00-4AC1-8F9B-3A69E0994C2E}" srcId="{29D7F4A1-026E-4E12-ACB3-CC553DAFA695}" destId="{C0355FDF-5EE0-48A1-8B5D-FE4E4EF4826D}" srcOrd="0" destOrd="0" parTransId="{6C1B1D99-3716-4835-8CC4-8AFFBFA16081}" sibTransId="{9167DE04-E73B-4985-B220-A9A92667D240}"/>
    <dgm:cxn modelId="{529A91EB-4BCB-48D7-A033-F493C4980413}" type="presOf" srcId="{00DB803D-9ED4-46CB-B1E7-7D3A639A3F57}" destId="{DA7A9CE8-1CBE-4F89-A406-77405AB1A477}" srcOrd="0" destOrd="0" presId="urn:microsoft.com/office/officeart/2005/8/layout/vList6"/>
    <dgm:cxn modelId="{201B9462-9856-485E-B37C-F85BEF64346F}" type="presOf" srcId="{C0355FDF-5EE0-48A1-8B5D-FE4E4EF4826D}" destId="{B36B6B6E-23A0-4ED5-BB4F-2C14277DF0DF}" srcOrd="0" destOrd="0" presId="urn:microsoft.com/office/officeart/2005/8/layout/vList6"/>
    <dgm:cxn modelId="{6D67A548-ACC1-4214-9B87-78BAEA84067B}" srcId="{AD9AF745-06BF-4918-A6BA-514E71C3EF07}" destId="{91B49CAD-A6FB-4C76-9F83-9410E1C2B0C2}" srcOrd="0" destOrd="0" parTransId="{4B687386-F3F4-4A5B-9A6A-8F3152D5D0CC}" sibTransId="{09478BF9-F691-4688-95AD-F066FCE585B0}"/>
    <dgm:cxn modelId="{BF494FEB-105E-4677-9487-72FBEDCE072E}" type="presParOf" srcId="{242F9F05-96B2-439B-A5C3-63ACD0AD6899}" destId="{89E2434A-DF91-49BA-ADE8-1A98CF0D9B61}" srcOrd="0" destOrd="0" presId="urn:microsoft.com/office/officeart/2005/8/layout/vList6"/>
    <dgm:cxn modelId="{7383603A-B6E6-4AA6-86C0-717E927EB859}" type="presParOf" srcId="{89E2434A-DF91-49BA-ADE8-1A98CF0D9B61}" destId="{B36B6B6E-23A0-4ED5-BB4F-2C14277DF0DF}" srcOrd="0" destOrd="0" presId="urn:microsoft.com/office/officeart/2005/8/layout/vList6"/>
    <dgm:cxn modelId="{868038C5-6E19-4BDF-B6B3-8E76C9E33567}" type="presParOf" srcId="{89E2434A-DF91-49BA-ADE8-1A98CF0D9B61}" destId="{DA7A9CE8-1CBE-4F89-A406-77405AB1A477}" srcOrd="1" destOrd="0" presId="urn:microsoft.com/office/officeart/2005/8/layout/vList6"/>
    <dgm:cxn modelId="{22FECA60-8348-4118-B521-CE66051C766D}" type="presParOf" srcId="{242F9F05-96B2-439B-A5C3-63ACD0AD6899}" destId="{43B0B66C-6593-419D-9AFE-CD00611E5AC7}" srcOrd="1" destOrd="0" presId="urn:microsoft.com/office/officeart/2005/8/layout/vList6"/>
    <dgm:cxn modelId="{DB3C28BD-C4D8-4188-AC95-AF6447C553BF}" type="presParOf" srcId="{242F9F05-96B2-439B-A5C3-63ACD0AD6899}" destId="{62734728-689D-44B4-99B4-EECF4B0A1DF0}" srcOrd="2" destOrd="0" presId="urn:microsoft.com/office/officeart/2005/8/layout/vList6"/>
    <dgm:cxn modelId="{C15363A1-9EBB-4837-9703-BA246F7C750E}" type="presParOf" srcId="{62734728-689D-44B4-99B4-EECF4B0A1DF0}" destId="{098D1D90-BE3E-4F22-BBBB-7B7B092E0C0E}" srcOrd="0" destOrd="0" presId="urn:microsoft.com/office/officeart/2005/8/layout/vList6"/>
    <dgm:cxn modelId="{E41D47D1-5871-41EC-BB94-64B12FD1DB08}" type="presParOf" srcId="{62734728-689D-44B4-99B4-EECF4B0A1DF0}" destId="{5FB23B25-B6CF-49F1-B117-7CAFE1BC43D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4EFCB5-FE72-45A9-9400-84DB3E47449C}" type="doc">
      <dgm:prSet loTypeId="urn:microsoft.com/office/officeart/2005/8/layout/hierarchy1" loCatId="hierarchy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83060E7-FBDF-4ADB-81E1-D3D98F34CDE0}">
      <dgm:prSet phldrT="[Text]" custT="1"/>
      <dgm:spPr/>
      <dgm:t>
        <a:bodyPr/>
        <a:lstStyle/>
        <a:p>
          <a:r>
            <a:rPr lang="bn-BD" sz="48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দামের তুলনা </a:t>
          </a:r>
          <a:endParaRPr lang="en-US" sz="4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5250F0-CDB3-476E-846B-08C474BC050A}" type="parTrans" cxnId="{9A8996DB-1349-4C5C-8436-AF189731596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EE14F1-8854-4C0E-8AEA-847E38E36F5A}" type="sibTrans" cxnId="{9A8996DB-1349-4C5C-8436-AF189731596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ABDD30-9757-495B-AA47-3FC30EC5DA28}">
      <dgm:prSet phldrT="[Text]" custT="1"/>
      <dgm:spPr/>
      <dgm:t>
        <a:bodyPr/>
        <a:lstStyle/>
        <a:p>
          <a:r>
            <a:rPr lang="bn-BD" sz="18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বিস্কুটের দাম চকলেটের দামের চেয়ে (২-১) বা,  ১টাকা বেশী । </a:t>
          </a:r>
          <a:endParaRPr lang="en-US" sz="18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C84403-7E16-415F-A7DF-8502CFC09BE9}" type="parTrans" cxnId="{00EAEECE-1E38-4598-B407-D10C267B1F86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7A51C5-3058-4C80-BB7C-C5CF9E0DC8F4}" type="sibTrans" cxnId="{00EAEECE-1E38-4598-B407-D10C267B1F86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B18C7B-16F6-438E-808A-0580FE8B987B}">
      <dgm:prSet phldrT="[Text]" custT="1"/>
      <dgm:spPr>
        <a:blipFill rotWithShape="0">
          <a:blip xmlns:r="http://schemas.openxmlformats.org/officeDocument/2006/relationships" r:embed="rId1"/>
          <a:stretch>
            <a:fillRect t="-17931" b="-1724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6BB1776-D7D9-41AC-9ACB-8865EC89A922}" type="parTrans" cxnId="{53F9E12F-ECC8-4FDC-A967-13CE4244367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1949B8-77FE-47B8-AC71-86C3C52C3DE5}" type="sibTrans" cxnId="{53F9E12F-ECC8-4FDC-A967-13CE4244367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D077D4-5E61-4134-BC89-E405740E3767}" type="pres">
      <dgm:prSet presAssocID="{FE4EFCB5-FE72-45A9-9400-84DB3E4744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DD157F2-6C32-4581-8A53-BFCC4E9F3C82}" type="pres">
      <dgm:prSet presAssocID="{283060E7-FBDF-4ADB-81E1-D3D98F34CDE0}" presName="hierRoot1" presStyleCnt="0"/>
      <dgm:spPr/>
    </dgm:pt>
    <dgm:pt modelId="{2FD61DEB-1D1C-40CB-AA3C-088C53E1E34D}" type="pres">
      <dgm:prSet presAssocID="{283060E7-FBDF-4ADB-81E1-D3D98F34CDE0}" presName="composite" presStyleCnt="0"/>
      <dgm:spPr/>
    </dgm:pt>
    <dgm:pt modelId="{021CA06E-FBA5-4CCE-93E1-57B9997EAC4D}" type="pres">
      <dgm:prSet presAssocID="{283060E7-FBDF-4ADB-81E1-D3D98F34CDE0}" presName="background" presStyleLbl="node0" presStyleIdx="0" presStyleCnt="1"/>
      <dgm:spPr/>
    </dgm:pt>
    <dgm:pt modelId="{54435A7C-537A-4705-B754-6160809261FC}" type="pres">
      <dgm:prSet presAssocID="{283060E7-FBDF-4ADB-81E1-D3D98F34CDE0}" presName="text" presStyleLbl="fgAcc0" presStyleIdx="0" presStyleCnt="1" custScaleX="3363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DA1AD9-6230-4537-A3A5-D7E85F517541}" type="pres">
      <dgm:prSet presAssocID="{283060E7-FBDF-4ADB-81E1-D3D98F34CDE0}" presName="hierChild2" presStyleCnt="0"/>
      <dgm:spPr/>
    </dgm:pt>
    <dgm:pt modelId="{F7BE3BCB-F30D-402E-A5DF-DDD5ECDBEC63}" type="pres">
      <dgm:prSet presAssocID="{6AC84403-7E16-415F-A7DF-8502CFC09BE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2AA25A5-5021-4338-B953-0ADFF231012B}" type="pres">
      <dgm:prSet presAssocID="{AEABDD30-9757-495B-AA47-3FC30EC5DA28}" presName="hierRoot2" presStyleCnt="0"/>
      <dgm:spPr/>
    </dgm:pt>
    <dgm:pt modelId="{C14920B4-710F-46F4-9936-832F7DF06554}" type="pres">
      <dgm:prSet presAssocID="{AEABDD30-9757-495B-AA47-3FC30EC5DA28}" presName="composite2" presStyleCnt="0"/>
      <dgm:spPr/>
    </dgm:pt>
    <dgm:pt modelId="{100D26F8-DC1B-4BD5-8137-9AE123205257}" type="pres">
      <dgm:prSet presAssocID="{AEABDD30-9757-495B-AA47-3FC30EC5DA28}" presName="background2" presStyleLbl="node2" presStyleIdx="0" presStyleCnt="2"/>
      <dgm:spPr/>
    </dgm:pt>
    <dgm:pt modelId="{E06FFE53-4F60-4C03-9481-EA6FB419365F}" type="pres">
      <dgm:prSet presAssocID="{AEABDD30-9757-495B-AA47-3FC30EC5DA28}" presName="text2" presStyleLbl="fgAcc2" presStyleIdx="0" presStyleCnt="2" custScaleX="3040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A5DA75-6C3B-4FC8-BC87-76F0AD088CDD}" type="pres">
      <dgm:prSet presAssocID="{AEABDD30-9757-495B-AA47-3FC30EC5DA28}" presName="hierChild3" presStyleCnt="0"/>
      <dgm:spPr/>
    </dgm:pt>
    <dgm:pt modelId="{DC2E1A8A-3CF3-4976-9DFC-221502A5E179}" type="pres">
      <dgm:prSet presAssocID="{F6BB1776-D7D9-41AC-9ACB-8865EC89A92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E6A4E96-A7EC-4A67-8BA4-7F783832C46A}" type="pres">
      <dgm:prSet presAssocID="{3EB18C7B-16F6-438E-808A-0580FE8B987B}" presName="hierRoot2" presStyleCnt="0"/>
      <dgm:spPr/>
    </dgm:pt>
    <dgm:pt modelId="{50D731B0-39C0-49F4-8C8A-96AB41F8DAD9}" type="pres">
      <dgm:prSet presAssocID="{3EB18C7B-16F6-438E-808A-0580FE8B987B}" presName="composite2" presStyleCnt="0"/>
      <dgm:spPr/>
    </dgm:pt>
    <dgm:pt modelId="{28DE220F-5A45-4D78-A9EC-59093CEDF068}" type="pres">
      <dgm:prSet presAssocID="{3EB18C7B-16F6-438E-808A-0580FE8B987B}" presName="background2" presStyleLbl="node2" presStyleIdx="1" presStyleCnt="2"/>
      <dgm:spPr/>
    </dgm:pt>
    <dgm:pt modelId="{C0A0173D-28D3-45D4-AB5F-944F3CB6AE4B}" type="pres">
      <dgm:prSet presAssocID="{3EB18C7B-16F6-438E-808A-0580FE8B987B}" presName="text2" presStyleLbl="fgAcc2" presStyleIdx="1" presStyleCnt="2" custScaleX="332448" custLinFactNeighborX="24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F43873-86A5-42F5-B4DD-7D57ED0C7169}" type="pres">
      <dgm:prSet presAssocID="{3EB18C7B-16F6-438E-808A-0580FE8B987B}" presName="hierChild3" presStyleCnt="0"/>
      <dgm:spPr/>
    </dgm:pt>
  </dgm:ptLst>
  <dgm:cxnLst>
    <dgm:cxn modelId="{9A8996DB-1349-4C5C-8436-AF189731596E}" srcId="{FE4EFCB5-FE72-45A9-9400-84DB3E47449C}" destId="{283060E7-FBDF-4ADB-81E1-D3D98F34CDE0}" srcOrd="0" destOrd="0" parTransId="{955250F0-CDB3-476E-846B-08C474BC050A}" sibTransId="{B5EE14F1-8854-4C0E-8AEA-847E38E36F5A}"/>
    <dgm:cxn modelId="{2F471FAB-3DC4-4DB8-B472-F7ABCAA43E9C}" type="presOf" srcId="{F6BB1776-D7D9-41AC-9ACB-8865EC89A922}" destId="{DC2E1A8A-3CF3-4976-9DFC-221502A5E179}" srcOrd="0" destOrd="0" presId="urn:microsoft.com/office/officeart/2005/8/layout/hierarchy1"/>
    <dgm:cxn modelId="{09306A4C-2411-4C40-B28B-A90CB666E392}" type="presOf" srcId="{FE4EFCB5-FE72-45A9-9400-84DB3E47449C}" destId="{14D077D4-5E61-4134-BC89-E405740E3767}" srcOrd="0" destOrd="0" presId="urn:microsoft.com/office/officeart/2005/8/layout/hierarchy1"/>
    <dgm:cxn modelId="{DE8679E6-FCCE-4796-8E56-175908490353}" type="presOf" srcId="{3EB18C7B-16F6-438E-808A-0580FE8B987B}" destId="{C0A0173D-28D3-45D4-AB5F-944F3CB6AE4B}" srcOrd="0" destOrd="0" presId="urn:microsoft.com/office/officeart/2005/8/layout/hierarchy1"/>
    <dgm:cxn modelId="{53F9E12F-ECC8-4FDC-A967-13CE42443671}" srcId="{283060E7-FBDF-4ADB-81E1-D3D98F34CDE0}" destId="{3EB18C7B-16F6-438E-808A-0580FE8B987B}" srcOrd="1" destOrd="0" parTransId="{F6BB1776-D7D9-41AC-9ACB-8865EC89A922}" sibTransId="{101949B8-77FE-47B8-AC71-86C3C52C3DE5}"/>
    <dgm:cxn modelId="{271B73BE-3884-4C6C-82BB-739507B61840}" type="presOf" srcId="{AEABDD30-9757-495B-AA47-3FC30EC5DA28}" destId="{E06FFE53-4F60-4C03-9481-EA6FB419365F}" srcOrd="0" destOrd="0" presId="urn:microsoft.com/office/officeart/2005/8/layout/hierarchy1"/>
    <dgm:cxn modelId="{00EAEECE-1E38-4598-B407-D10C267B1F86}" srcId="{283060E7-FBDF-4ADB-81E1-D3D98F34CDE0}" destId="{AEABDD30-9757-495B-AA47-3FC30EC5DA28}" srcOrd="0" destOrd="0" parTransId="{6AC84403-7E16-415F-A7DF-8502CFC09BE9}" sibTransId="{2D7A51C5-3058-4C80-BB7C-C5CF9E0DC8F4}"/>
    <dgm:cxn modelId="{D3271109-F84D-444F-9FCB-41615BA9DBCF}" type="presOf" srcId="{283060E7-FBDF-4ADB-81E1-D3D98F34CDE0}" destId="{54435A7C-537A-4705-B754-6160809261FC}" srcOrd="0" destOrd="0" presId="urn:microsoft.com/office/officeart/2005/8/layout/hierarchy1"/>
    <dgm:cxn modelId="{C223695B-A1DB-4E75-826C-ABA31D918120}" type="presOf" srcId="{6AC84403-7E16-415F-A7DF-8502CFC09BE9}" destId="{F7BE3BCB-F30D-402E-A5DF-DDD5ECDBEC63}" srcOrd="0" destOrd="0" presId="urn:microsoft.com/office/officeart/2005/8/layout/hierarchy1"/>
    <dgm:cxn modelId="{504AE3E1-7F84-4AFC-938C-748EFD8F886F}" type="presParOf" srcId="{14D077D4-5E61-4134-BC89-E405740E3767}" destId="{1DD157F2-6C32-4581-8A53-BFCC4E9F3C82}" srcOrd="0" destOrd="0" presId="urn:microsoft.com/office/officeart/2005/8/layout/hierarchy1"/>
    <dgm:cxn modelId="{C66AE858-7CD7-4BA8-A9A1-2A0DB5E12150}" type="presParOf" srcId="{1DD157F2-6C32-4581-8A53-BFCC4E9F3C82}" destId="{2FD61DEB-1D1C-40CB-AA3C-088C53E1E34D}" srcOrd="0" destOrd="0" presId="urn:microsoft.com/office/officeart/2005/8/layout/hierarchy1"/>
    <dgm:cxn modelId="{DD9F27E7-EB30-48D7-9965-61B5688BF630}" type="presParOf" srcId="{2FD61DEB-1D1C-40CB-AA3C-088C53E1E34D}" destId="{021CA06E-FBA5-4CCE-93E1-57B9997EAC4D}" srcOrd="0" destOrd="0" presId="urn:microsoft.com/office/officeart/2005/8/layout/hierarchy1"/>
    <dgm:cxn modelId="{4F1F1AB6-3118-405E-B830-C3D6B29B470E}" type="presParOf" srcId="{2FD61DEB-1D1C-40CB-AA3C-088C53E1E34D}" destId="{54435A7C-537A-4705-B754-6160809261FC}" srcOrd="1" destOrd="0" presId="urn:microsoft.com/office/officeart/2005/8/layout/hierarchy1"/>
    <dgm:cxn modelId="{6CF24749-205F-4616-AF4E-6E08A06D22C9}" type="presParOf" srcId="{1DD157F2-6C32-4581-8A53-BFCC4E9F3C82}" destId="{94DA1AD9-6230-4537-A3A5-D7E85F517541}" srcOrd="1" destOrd="0" presId="urn:microsoft.com/office/officeart/2005/8/layout/hierarchy1"/>
    <dgm:cxn modelId="{07106A0C-8DD1-4659-8464-A1572E979A57}" type="presParOf" srcId="{94DA1AD9-6230-4537-A3A5-D7E85F517541}" destId="{F7BE3BCB-F30D-402E-A5DF-DDD5ECDBEC63}" srcOrd="0" destOrd="0" presId="urn:microsoft.com/office/officeart/2005/8/layout/hierarchy1"/>
    <dgm:cxn modelId="{3E9A1A0A-CB2A-459A-A3F5-00185F974BAD}" type="presParOf" srcId="{94DA1AD9-6230-4537-A3A5-D7E85F517541}" destId="{32AA25A5-5021-4338-B953-0ADFF231012B}" srcOrd="1" destOrd="0" presId="urn:microsoft.com/office/officeart/2005/8/layout/hierarchy1"/>
    <dgm:cxn modelId="{A2FCC5A5-77EA-4AAD-A5B0-85E2C4690C2B}" type="presParOf" srcId="{32AA25A5-5021-4338-B953-0ADFF231012B}" destId="{C14920B4-710F-46F4-9936-832F7DF06554}" srcOrd="0" destOrd="0" presId="urn:microsoft.com/office/officeart/2005/8/layout/hierarchy1"/>
    <dgm:cxn modelId="{25720768-C91C-4F9F-A079-B3071C2491C5}" type="presParOf" srcId="{C14920B4-710F-46F4-9936-832F7DF06554}" destId="{100D26F8-DC1B-4BD5-8137-9AE123205257}" srcOrd="0" destOrd="0" presId="urn:microsoft.com/office/officeart/2005/8/layout/hierarchy1"/>
    <dgm:cxn modelId="{8EAD274E-583C-4904-9CBD-544D2827101F}" type="presParOf" srcId="{C14920B4-710F-46F4-9936-832F7DF06554}" destId="{E06FFE53-4F60-4C03-9481-EA6FB419365F}" srcOrd="1" destOrd="0" presId="urn:microsoft.com/office/officeart/2005/8/layout/hierarchy1"/>
    <dgm:cxn modelId="{D66A1B54-41E1-4054-93D0-9CCFAD4ED1BB}" type="presParOf" srcId="{32AA25A5-5021-4338-B953-0ADFF231012B}" destId="{8DA5DA75-6C3B-4FC8-BC87-76F0AD088CDD}" srcOrd="1" destOrd="0" presId="urn:microsoft.com/office/officeart/2005/8/layout/hierarchy1"/>
    <dgm:cxn modelId="{6E9D9B9B-36A4-41A4-ADA2-24A70A5CE3B8}" type="presParOf" srcId="{94DA1AD9-6230-4537-A3A5-D7E85F517541}" destId="{DC2E1A8A-3CF3-4976-9DFC-221502A5E179}" srcOrd="2" destOrd="0" presId="urn:microsoft.com/office/officeart/2005/8/layout/hierarchy1"/>
    <dgm:cxn modelId="{4F082AF2-CF51-434B-9375-3F7B652F8CC3}" type="presParOf" srcId="{94DA1AD9-6230-4537-A3A5-D7E85F517541}" destId="{7E6A4E96-A7EC-4A67-8BA4-7F783832C46A}" srcOrd="3" destOrd="0" presId="urn:microsoft.com/office/officeart/2005/8/layout/hierarchy1"/>
    <dgm:cxn modelId="{037DB586-7932-4B3D-9C82-1BED6D42EB6B}" type="presParOf" srcId="{7E6A4E96-A7EC-4A67-8BA4-7F783832C46A}" destId="{50D731B0-39C0-49F4-8C8A-96AB41F8DAD9}" srcOrd="0" destOrd="0" presId="urn:microsoft.com/office/officeart/2005/8/layout/hierarchy1"/>
    <dgm:cxn modelId="{F07151A5-1098-4AE9-8234-36DF31F7EBD4}" type="presParOf" srcId="{50D731B0-39C0-49F4-8C8A-96AB41F8DAD9}" destId="{28DE220F-5A45-4D78-A9EC-59093CEDF068}" srcOrd="0" destOrd="0" presId="urn:microsoft.com/office/officeart/2005/8/layout/hierarchy1"/>
    <dgm:cxn modelId="{A59AC573-36DA-42F1-80CC-B2AF7794747A}" type="presParOf" srcId="{50D731B0-39C0-49F4-8C8A-96AB41F8DAD9}" destId="{C0A0173D-28D3-45D4-AB5F-944F3CB6AE4B}" srcOrd="1" destOrd="0" presId="urn:microsoft.com/office/officeart/2005/8/layout/hierarchy1"/>
    <dgm:cxn modelId="{DF415541-135A-4CB7-ACB1-966C84F28DE1}" type="presParOf" srcId="{7E6A4E96-A7EC-4A67-8BA4-7F783832C46A}" destId="{59F43873-86A5-42F5-B4DD-7D57ED0C71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E4EFCB5-FE72-45A9-9400-84DB3E47449C}" type="doc">
      <dgm:prSet loTypeId="urn:microsoft.com/office/officeart/2005/8/layout/hierarchy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3060E7-FBDF-4ADB-81E1-D3D98F34CDE0}">
      <dgm:prSet phldrT="[Text]" custT="1"/>
      <dgm:spPr/>
      <dgm:t>
        <a:bodyPr/>
        <a:lstStyle/>
        <a:p>
          <a:r>
            <a:rPr lang="bn-BD" sz="48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দামের তুলনা </a:t>
          </a:r>
          <a:endParaRPr lang="en-US" sz="4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5250F0-CDB3-476E-846B-08C474BC050A}" type="parTrans" cxnId="{9A8996DB-1349-4C5C-8436-AF189731596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EE14F1-8854-4C0E-8AEA-847E38E36F5A}" type="sibTrans" cxnId="{9A8996DB-1349-4C5C-8436-AF189731596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ABDD30-9757-495B-AA47-3FC30EC5DA28}">
      <dgm:prSet phldrT="[Text]" custT="1"/>
      <dgm:spPr/>
      <dgm:t>
        <a:bodyPr/>
        <a:lstStyle/>
        <a:p>
          <a:r>
            <a:rPr lang="bn-BD" sz="18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বিস্কুটের দাম চকলেটের দামের চেয়ে (২-১) বা,  ১টাকা বেশী । </a:t>
          </a:r>
          <a:endParaRPr lang="en-US" sz="18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C84403-7E16-415F-A7DF-8502CFC09BE9}" type="parTrans" cxnId="{00EAEECE-1E38-4598-B407-D10C267B1F86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7A51C5-3058-4C80-BB7C-C5CF9E0DC8F4}" type="sibTrans" cxnId="{00EAEECE-1E38-4598-B407-D10C267B1F86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3EB18C7B-16F6-438E-808A-0580FE8B987B}">
          <dgm:prSet phldrT="[Text]" custT="1"/>
          <dgm:spPr/>
          <dgm:t>
            <a:bodyPr/>
            <a:lstStyle/>
            <a:p>
              <a:r>
                <a:rPr lang="bn-BD" sz="24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বিস্কুটের দাম চকলেটের দামের=  </a:t>
              </a:r>
              <a14:m>
                <m:oMath xmlns:m="http://schemas.openxmlformats.org/officeDocument/2006/math">
                  <m:box>
                    <m:boxPr>
                      <m:ctrlPr>
                        <a:rPr lang="bn-BD" sz="2400" b="1" i="1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</m:ctrlPr>
                    </m:boxPr>
                    <m:e>
                      <m:argPr>
                        <m:argSz m:val="-1"/>
                      </m:argPr>
                      <m:f>
                        <m:fPr>
                          <m:ctrlPr>
                            <a:rPr lang="bn-BD" sz="2400" b="1" i="1" cap="none" spc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2400" b="1" i="1" cap="none" spc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bn-BD" sz="2400" b="1" i="1" cap="none" spc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</m:den>
                      </m:f>
                    </m:e>
                  </m:box>
                </m:oMath>
              </a14:m>
              <a:r>
                <a:rPr lang="bn-BD" sz="24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= ২ গুন </a:t>
              </a:r>
              <a:endPara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Choice>
      <mc:Fallback>
        <dgm:pt modelId="{3EB18C7B-16F6-438E-808A-0580FE8B987B}">
          <dgm:prSet phldrT="[Text]" custT="1"/>
          <dgm:spPr/>
          <dgm:t>
            <a:bodyPr/>
            <a:lstStyle/>
            <a:p>
              <a:r>
                <a:rPr lang="bn-BD" sz="24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বিস্কুটের দাম চকলেটের দামের=  </a:t>
              </a:r>
              <a:r>
                <a:rPr lang="bn-BD" sz="2400" b="1" i="0" cap="none" spc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</a:rPr>
                <a:t>□(64&amp;</a:t>
              </a:r>
              <a:r>
                <a:rPr lang="bn-BD" sz="2400" b="1" i="0" cap="none" spc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</a:rPr>
                <a:t>২/১)</a:t>
              </a:r>
              <a:r>
                <a:rPr lang="bn-BD" sz="2400" b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= ২ গুন </a:t>
              </a:r>
              <a:endPara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Fallback>
    </mc:AlternateContent>
    <dgm:pt modelId="{F6BB1776-D7D9-41AC-9ACB-8865EC89A922}" type="parTrans" cxnId="{53F9E12F-ECC8-4FDC-A967-13CE4244367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1949B8-77FE-47B8-AC71-86C3C52C3DE5}" type="sibTrans" cxnId="{53F9E12F-ECC8-4FDC-A967-13CE4244367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D077D4-5E61-4134-BC89-E405740E3767}" type="pres">
      <dgm:prSet presAssocID="{FE4EFCB5-FE72-45A9-9400-84DB3E4744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DD157F2-6C32-4581-8A53-BFCC4E9F3C82}" type="pres">
      <dgm:prSet presAssocID="{283060E7-FBDF-4ADB-81E1-D3D98F34CDE0}" presName="hierRoot1" presStyleCnt="0"/>
      <dgm:spPr/>
    </dgm:pt>
    <dgm:pt modelId="{2FD61DEB-1D1C-40CB-AA3C-088C53E1E34D}" type="pres">
      <dgm:prSet presAssocID="{283060E7-FBDF-4ADB-81E1-D3D98F34CDE0}" presName="composite" presStyleCnt="0"/>
      <dgm:spPr/>
    </dgm:pt>
    <dgm:pt modelId="{021CA06E-FBA5-4CCE-93E1-57B9997EAC4D}" type="pres">
      <dgm:prSet presAssocID="{283060E7-FBDF-4ADB-81E1-D3D98F34CDE0}" presName="background" presStyleLbl="node0" presStyleIdx="0" presStyleCnt="1"/>
      <dgm:spPr/>
    </dgm:pt>
    <dgm:pt modelId="{54435A7C-537A-4705-B754-6160809261FC}" type="pres">
      <dgm:prSet presAssocID="{283060E7-FBDF-4ADB-81E1-D3D98F34CDE0}" presName="text" presStyleLbl="fgAcc0" presStyleIdx="0" presStyleCnt="1" custScaleX="3363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DA1AD9-6230-4537-A3A5-D7E85F517541}" type="pres">
      <dgm:prSet presAssocID="{283060E7-FBDF-4ADB-81E1-D3D98F34CDE0}" presName="hierChild2" presStyleCnt="0"/>
      <dgm:spPr/>
    </dgm:pt>
    <dgm:pt modelId="{F7BE3BCB-F30D-402E-A5DF-DDD5ECDBEC63}" type="pres">
      <dgm:prSet presAssocID="{6AC84403-7E16-415F-A7DF-8502CFC09BE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2AA25A5-5021-4338-B953-0ADFF231012B}" type="pres">
      <dgm:prSet presAssocID="{AEABDD30-9757-495B-AA47-3FC30EC5DA28}" presName="hierRoot2" presStyleCnt="0"/>
      <dgm:spPr/>
    </dgm:pt>
    <dgm:pt modelId="{C14920B4-710F-46F4-9936-832F7DF06554}" type="pres">
      <dgm:prSet presAssocID="{AEABDD30-9757-495B-AA47-3FC30EC5DA28}" presName="composite2" presStyleCnt="0"/>
      <dgm:spPr/>
    </dgm:pt>
    <dgm:pt modelId="{100D26F8-DC1B-4BD5-8137-9AE123205257}" type="pres">
      <dgm:prSet presAssocID="{AEABDD30-9757-495B-AA47-3FC30EC5DA28}" presName="background2" presStyleLbl="node2" presStyleIdx="0" presStyleCnt="2"/>
      <dgm:spPr/>
    </dgm:pt>
    <dgm:pt modelId="{E06FFE53-4F60-4C03-9481-EA6FB419365F}" type="pres">
      <dgm:prSet presAssocID="{AEABDD30-9757-495B-AA47-3FC30EC5DA28}" presName="text2" presStyleLbl="fgAcc2" presStyleIdx="0" presStyleCnt="2" custScaleX="3040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A5DA75-6C3B-4FC8-BC87-76F0AD088CDD}" type="pres">
      <dgm:prSet presAssocID="{AEABDD30-9757-495B-AA47-3FC30EC5DA28}" presName="hierChild3" presStyleCnt="0"/>
      <dgm:spPr/>
    </dgm:pt>
    <dgm:pt modelId="{DC2E1A8A-3CF3-4976-9DFC-221502A5E179}" type="pres">
      <dgm:prSet presAssocID="{F6BB1776-D7D9-41AC-9ACB-8865EC89A92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E6A4E96-A7EC-4A67-8BA4-7F783832C46A}" type="pres">
      <dgm:prSet presAssocID="{3EB18C7B-16F6-438E-808A-0580FE8B987B}" presName="hierRoot2" presStyleCnt="0"/>
      <dgm:spPr/>
    </dgm:pt>
    <dgm:pt modelId="{50D731B0-39C0-49F4-8C8A-96AB41F8DAD9}" type="pres">
      <dgm:prSet presAssocID="{3EB18C7B-16F6-438E-808A-0580FE8B987B}" presName="composite2" presStyleCnt="0"/>
      <dgm:spPr/>
    </dgm:pt>
    <dgm:pt modelId="{28DE220F-5A45-4D78-A9EC-59093CEDF068}" type="pres">
      <dgm:prSet presAssocID="{3EB18C7B-16F6-438E-808A-0580FE8B987B}" presName="background2" presStyleLbl="node2" presStyleIdx="1" presStyleCnt="2"/>
      <dgm:spPr/>
    </dgm:pt>
    <dgm:pt modelId="{C0A0173D-28D3-45D4-AB5F-944F3CB6AE4B}" type="pres">
      <dgm:prSet presAssocID="{3EB18C7B-16F6-438E-808A-0580FE8B987B}" presName="text2" presStyleLbl="fgAcc2" presStyleIdx="1" presStyleCnt="2" custScaleX="332448" custLinFactNeighborX="24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F43873-86A5-42F5-B4DD-7D57ED0C7169}" type="pres">
      <dgm:prSet presAssocID="{3EB18C7B-16F6-438E-808A-0580FE8B987B}" presName="hierChild3" presStyleCnt="0"/>
      <dgm:spPr/>
    </dgm:pt>
  </dgm:ptLst>
  <dgm:cxnLst>
    <dgm:cxn modelId="{9A8996DB-1349-4C5C-8436-AF189731596E}" srcId="{FE4EFCB5-FE72-45A9-9400-84DB3E47449C}" destId="{283060E7-FBDF-4ADB-81E1-D3D98F34CDE0}" srcOrd="0" destOrd="0" parTransId="{955250F0-CDB3-476E-846B-08C474BC050A}" sibTransId="{B5EE14F1-8854-4C0E-8AEA-847E38E36F5A}"/>
    <dgm:cxn modelId="{271B73BE-3884-4C6C-82BB-739507B61840}" type="presOf" srcId="{AEABDD30-9757-495B-AA47-3FC30EC5DA28}" destId="{E06FFE53-4F60-4C03-9481-EA6FB419365F}" srcOrd="0" destOrd="0" presId="urn:microsoft.com/office/officeart/2005/8/layout/hierarchy1"/>
    <dgm:cxn modelId="{53F9E12F-ECC8-4FDC-A967-13CE42443671}" srcId="{283060E7-FBDF-4ADB-81E1-D3D98F34CDE0}" destId="{3EB18C7B-16F6-438E-808A-0580FE8B987B}" srcOrd="1" destOrd="0" parTransId="{F6BB1776-D7D9-41AC-9ACB-8865EC89A922}" sibTransId="{101949B8-77FE-47B8-AC71-86C3C52C3DE5}"/>
    <dgm:cxn modelId="{C223695B-A1DB-4E75-826C-ABA31D918120}" type="presOf" srcId="{6AC84403-7E16-415F-A7DF-8502CFC09BE9}" destId="{F7BE3BCB-F30D-402E-A5DF-DDD5ECDBEC63}" srcOrd="0" destOrd="0" presId="urn:microsoft.com/office/officeart/2005/8/layout/hierarchy1"/>
    <dgm:cxn modelId="{2F471FAB-3DC4-4DB8-B472-F7ABCAA43E9C}" type="presOf" srcId="{F6BB1776-D7D9-41AC-9ACB-8865EC89A922}" destId="{DC2E1A8A-3CF3-4976-9DFC-221502A5E179}" srcOrd="0" destOrd="0" presId="urn:microsoft.com/office/officeart/2005/8/layout/hierarchy1"/>
    <dgm:cxn modelId="{00EAEECE-1E38-4598-B407-D10C267B1F86}" srcId="{283060E7-FBDF-4ADB-81E1-D3D98F34CDE0}" destId="{AEABDD30-9757-495B-AA47-3FC30EC5DA28}" srcOrd="0" destOrd="0" parTransId="{6AC84403-7E16-415F-A7DF-8502CFC09BE9}" sibTransId="{2D7A51C5-3058-4C80-BB7C-C5CF9E0DC8F4}"/>
    <dgm:cxn modelId="{09306A4C-2411-4C40-B28B-A90CB666E392}" type="presOf" srcId="{FE4EFCB5-FE72-45A9-9400-84DB3E47449C}" destId="{14D077D4-5E61-4134-BC89-E405740E3767}" srcOrd="0" destOrd="0" presId="urn:microsoft.com/office/officeart/2005/8/layout/hierarchy1"/>
    <dgm:cxn modelId="{D3271109-F84D-444F-9FCB-41615BA9DBCF}" type="presOf" srcId="{283060E7-FBDF-4ADB-81E1-D3D98F34CDE0}" destId="{54435A7C-537A-4705-B754-6160809261FC}" srcOrd="0" destOrd="0" presId="urn:microsoft.com/office/officeart/2005/8/layout/hierarchy1"/>
    <dgm:cxn modelId="{DE8679E6-FCCE-4796-8E56-175908490353}" type="presOf" srcId="{3EB18C7B-16F6-438E-808A-0580FE8B987B}" destId="{C0A0173D-28D3-45D4-AB5F-944F3CB6AE4B}" srcOrd="0" destOrd="0" presId="urn:microsoft.com/office/officeart/2005/8/layout/hierarchy1"/>
    <dgm:cxn modelId="{504AE3E1-7F84-4AFC-938C-748EFD8F886F}" type="presParOf" srcId="{14D077D4-5E61-4134-BC89-E405740E3767}" destId="{1DD157F2-6C32-4581-8A53-BFCC4E9F3C82}" srcOrd="0" destOrd="0" presId="urn:microsoft.com/office/officeart/2005/8/layout/hierarchy1"/>
    <dgm:cxn modelId="{C66AE858-7CD7-4BA8-A9A1-2A0DB5E12150}" type="presParOf" srcId="{1DD157F2-6C32-4581-8A53-BFCC4E9F3C82}" destId="{2FD61DEB-1D1C-40CB-AA3C-088C53E1E34D}" srcOrd="0" destOrd="0" presId="urn:microsoft.com/office/officeart/2005/8/layout/hierarchy1"/>
    <dgm:cxn modelId="{DD9F27E7-EB30-48D7-9965-61B5688BF630}" type="presParOf" srcId="{2FD61DEB-1D1C-40CB-AA3C-088C53E1E34D}" destId="{021CA06E-FBA5-4CCE-93E1-57B9997EAC4D}" srcOrd="0" destOrd="0" presId="urn:microsoft.com/office/officeart/2005/8/layout/hierarchy1"/>
    <dgm:cxn modelId="{4F1F1AB6-3118-405E-B830-C3D6B29B470E}" type="presParOf" srcId="{2FD61DEB-1D1C-40CB-AA3C-088C53E1E34D}" destId="{54435A7C-537A-4705-B754-6160809261FC}" srcOrd="1" destOrd="0" presId="urn:microsoft.com/office/officeart/2005/8/layout/hierarchy1"/>
    <dgm:cxn modelId="{6CF24749-205F-4616-AF4E-6E08A06D22C9}" type="presParOf" srcId="{1DD157F2-6C32-4581-8A53-BFCC4E9F3C82}" destId="{94DA1AD9-6230-4537-A3A5-D7E85F517541}" srcOrd="1" destOrd="0" presId="urn:microsoft.com/office/officeart/2005/8/layout/hierarchy1"/>
    <dgm:cxn modelId="{07106A0C-8DD1-4659-8464-A1572E979A57}" type="presParOf" srcId="{94DA1AD9-6230-4537-A3A5-D7E85F517541}" destId="{F7BE3BCB-F30D-402E-A5DF-DDD5ECDBEC63}" srcOrd="0" destOrd="0" presId="urn:microsoft.com/office/officeart/2005/8/layout/hierarchy1"/>
    <dgm:cxn modelId="{3E9A1A0A-CB2A-459A-A3F5-00185F974BAD}" type="presParOf" srcId="{94DA1AD9-6230-4537-A3A5-D7E85F517541}" destId="{32AA25A5-5021-4338-B953-0ADFF231012B}" srcOrd="1" destOrd="0" presId="urn:microsoft.com/office/officeart/2005/8/layout/hierarchy1"/>
    <dgm:cxn modelId="{A2FCC5A5-77EA-4AAD-A5B0-85E2C4690C2B}" type="presParOf" srcId="{32AA25A5-5021-4338-B953-0ADFF231012B}" destId="{C14920B4-710F-46F4-9936-832F7DF06554}" srcOrd="0" destOrd="0" presId="urn:microsoft.com/office/officeart/2005/8/layout/hierarchy1"/>
    <dgm:cxn modelId="{25720768-C91C-4F9F-A079-B3071C2491C5}" type="presParOf" srcId="{C14920B4-710F-46F4-9936-832F7DF06554}" destId="{100D26F8-DC1B-4BD5-8137-9AE123205257}" srcOrd="0" destOrd="0" presId="urn:microsoft.com/office/officeart/2005/8/layout/hierarchy1"/>
    <dgm:cxn modelId="{8EAD274E-583C-4904-9CBD-544D2827101F}" type="presParOf" srcId="{C14920B4-710F-46F4-9936-832F7DF06554}" destId="{E06FFE53-4F60-4C03-9481-EA6FB419365F}" srcOrd="1" destOrd="0" presId="urn:microsoft.com/office/officeart/2005/8/layout/hierarchy1"/>
    <dgm:cxn modelId="{D66A1B54-41E1-4054-93D0-9CCFAD4ED1BB}" type="presParOf" srcId="{32AA25A5-5021-4338-B953-0ADFF231012B}" destId="{8DA5DA75-6C3B-4FC8-BC87-76F0AD088CDD}" srcOrd="1" destOrd="0" presId="urn:microsoft.com/office/officeart/2005/8/layout/hierarchy1"/>
    <dgm:cxn modelId="{6E9D9B9B-36A4-41A4-ADA2-24A70A5CE3B8}" type="presParOf" srcId="{94DA1AD9-6230-4537-A3A5-D7E85F517541}" destId="{DC2E1A8A-3CF3-4976-9DFC-221502A5E179}" srcOrd="2" destOrd="0" presId="urn:microsoft.com/office/officeart/2005/8/layout/hierarchy1"/>
    <dgm:cxn modelId="{4F082AF2-CF51-434B-9375-3F7B652F8CC3}" type="presParOf" srcId="{94DA1AD9-6230-4537-A3A5-D7E85F517541}" destId="{7E6A4E96-A7EC-4A67-8BA4-7F783832C46A}" srcOrd="3" destOrd="0" presId="urn:microsoft.com/office/officeart/2005/8/layout/hierarchy1"/>
    <dgm:cxn modelId="{037DB586-7932-4B3D-9C82-1BED6D42EB6B}" type="presParOf" srcId="{7E6A4E96-A7EC-4A67-8BA4-7F783832C46A}" destId="{50D731B0-39C0-49F4-8C8A-96AB41F8DAD9}" srcOrd="0" destOrd="0" presId="urn:microsoft.com/office/officeart/2005/8/layout/hierarchy1"/>
    <dgm:cxn modelId="{F07151A5-1098-4AE9-8234-36DF31F7EBD4}" type="presParOf" srcId="{50D731B0-39C0-49F4-8C8A-96AB41F8DAD9}" destId="{28DE220F-5A45-4D78-A9EC-59093CEDF068}" srcOrd="0" destOrd="0" presId="urn:microsoft.com/office/officeart/2005/8/layout/hierarchy1"/>
    <dgm:cxn modelId="{A59AC573-36DA-42F1-80CC-B2AF7794747A}" type="presParOf" srcId="{50D731B0-39C0-49F4-8C8A-96AB41F8DAD9}" destId="{C0A0173D-28D3-45D4-AB5F-944F3CB6AE4B}" srcOrd="1" destOrd="0" presId="urn:microsoft.com/office/officeart/2005/8/layout/hierarchy1"/>
    <dgm:cxn modelId="{DF415541-135A-4CB7-ACB1-966C84F28DE1}" type="presParOf" srcId="{7E6A4E96-A7EC-4A67-8BA4-7F783832C46A}" destId="{59F43873-86A5-42F5-B4DD-7D57ED0C71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D7F4A1-026E-4E12-ACB3-CC553DAFA695}" type="doc">
      <dgm:prSet loTypeId="urn:microsoft.com/office/officeart/2005/8/layout/vList6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0355FDF-5EE0-48A1-8B5D-FE4E4EF4826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>
          <a:prstTxWarp prst="textPlain">
            <a:avLst/>
          </a:prstTxWarp>
        </a:bodyPr>
        <a:lstStyle/>
        <a:p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1B1D99-3716-4835-8CC4-8AFFBFA16081}" type="parTrans" cxnId="{A8490A96-4B00-4AC1-8F9B-3A69E0994C2E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67DE04-E73B-4985-B220-A9A92667D240}" type="sibTrans" cxnId="{A8490A96-4B00-4AC1-8F9B-3A69E0994C2E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DB803D-9ED4-46CB-B1E7-7D3A639A3F57}">
      <dgm:prSet phldrT="[Text]"/>
      <dgm:spPr>
        <a:ln>
          <a:solidFill>
            <a:srgbClr val="00B05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>
          <a:prstTxWarp prst="textPlain">
            <a:avLst/>
          </a:prstTxWarp>
        </a:bodyPr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 </a:t>
          </a:r>
          <a:r>
            <a:rPr lang="bn-BD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 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B17A68-1311-4C85-87D8-4FCC9A54258E}" type="parTrans" cxnId="{EFA8BA9A-61C2-403C-9FFC-00C814A743AC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DAD95A-C50C-49E9-9356-8AF42BF65134}" type="sibTrans" cxnId="{EFA8BA9A-61C2-403C-9FFC-00C814A743AC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9AF745-06BF-4918-A6BA-514E71C3EF07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>
          <a:prstTxWarp prst="textPlain">
            <a:avLst/>
          </a:prstTxWarp>
        </a:bodyPr>
        <a:lstStyle/>
        <a:p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B4969F-1800-404E-AE11-4DA2ABDF38DD}" type="parTrans" cxnId="{0CA064F5-36E5-4F4B-8100-F75F5333C041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428F4D-5027-432F-A4CF-8D1AE695B1D5}" type="sibTrans" cxnId="{0CA064F5-36E5-4F4B-8100-F75F5333C041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B49CAD-A6FB-4C76-9F83-9410E1C2B0C2}">
      <dgm:prSet phldrT="[Text]"/>
      <dgm:spPr>
        <a:ln>
          <a:solidFill>
            <a:srgbClr val="00B05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>
          <a:prstTxWarp prst="textPlain">
            <a:avLst/>
          </a:prstTxWarp>
        </a:bodyPr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=১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687386-F3F4-4A5B-9A6A-8F3152D5D0CC}" type="parTrans" cxnId="{6D67A548-ACC1-4214-9B87-78BAEA84067B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478BF9-F691-4688-95AD-F066FCE585B0}" type="sibTrans" cxnId="{6D67A548-ACC1-4214-9B87-78BAEA84067B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2F9F05-96B2-439B-A5C3-63ACD0AD6899}" type="pres">
      <dgm:prSet presAssocID="{29D7F4A1-026E-4E12-ACB3-CC553DAFA69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9E2434A-DF91-49BA-ADE8-1A98CF0D9B61}" type="pres">
      <dgm:prSet presAssocID="{C0355FDF-5EE0-48A1-8B5D-FE4E4EF4826D}" presName="linNode" presStyleCnt="0"/>
      <dgm:spPr/>
    </dgm:pt>
    <dgm:pt modelId="{B36B6B6E-23A0-4ED5-BB4F-2C14277DF0DF}" type="pres">
      <dgm:prSet presAssocID="{C0355FDF-5EE0-48A1-8B5D-FE4E4EF4826D}" presName="parentShp" presStyleLbl="node1" presStyleIdx="0" presStyleCnt="2" custScaleX="79394" custScaleY="94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A9CE8-1CBE-4F89-A406-77405AB1A477}" type="pres">
      <dgm:prSet presAssocID="{C0355FDF-5EE0-48A1-8B5D-FE4E4EF4826D}" presName="childShp" presStyleLbl="bgAccFollowNode1" presStyleIdx="0" presStyleCnt="2" custScaleX="103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0B66C-6593-419D-9AFE-CD00611E5AC7}" type="pres">
      <dgm:prSet presAssocID="{9167DE04-E73B-4985-B220-A9A92667D240}" presName="spacing" presStyleCnt="0"/>
      <dgm:spPr/>
    </dgm:pt>
    <dgm:pt modelId="{62734728-689D-44B4-99B4-EECF4B0A1DF0}" type="pres">
      <dgm:prSet presAssocID="{AD9AF745-06BF-4918-A6BA-514E71C3EF07}" presName="linNode" presStyleCnt="0"/>
      <dgm:spPr/>
    </dgm:pt>
    <dgm:pt modelId="{098D1D90-BE3E-4F22-BBBB-7B7B092E0C0E}" type="pres">
      <dgm:prSet presAssocID="{AD9AF745-06BF-4918-A6BA-514E71C3EF07}" presName="parentShp" presStyleLbl="node1" presStyleIdx="1" presStyleCnt="2" custScaleX="76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23B25-B6CF-49F1-B117-7CAFE1BC43DD}" type="pres">
      <dgm:prSet presAssocID="{AD9AF745-06BF-4918-A6BA-514E71C3EF0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B99E85-E1B2-494A-A665-19D5F69D6D14}" type="presOf" srcId="{91B49CAD-A6FB-4C76-9F83-9410E1C2B0C2}" destId="{5FB23B25-B6CF-49F1-B117-7CAFE1BC43DD}" srcOrd="0" destOrd="0" presId="urn:microsoft.com/office/officeart/2005/8/layout/vList6"/>
    <dgm:cxn modelId="{EFA8BA9A-61C2-403C-9FFC-00C814A743AC}" srcId="{C0355FDF-5EE0-48A1-8B5D-FE4E4EF4826D}" destId="{00DB803D-9ED4-46CB-B1E7-7D3A639A3F57}" srcOrd="0" destOrd="0" parTransId="{D5B17A68-1311-4C85-87D8-4FCC9A54258E}" sibTransId="{84DAD95A-C50C-49E9-9356-8AF42BF65134}"/>
    <dgm:cxn modelId="{0CA064F5-36E5-4F4B-8100-F75F5333C041}" srcId="{29D7F4A1-026E-4E12-ACB3-CC553DAFA695}" destId="{AD9AF745-06BF-4918-A6BA-514E71C3EF07}" srcOrd="1" destOrd="0" parTransId="{22B4969F-1800-404E-AE11-4DA2ABDF38DD}" sibTransId="{40428F4D-5027-432F-A4CF-8D1AE695B1D5}"/>
    <dgm:cxn modelId="{7D0A7005-1DEB-4B5D-98EF-D70B790B3ABF}" type="presOf" srcId="{29D7F4A1-026E-4E12-ACB3-CC553DAFA695}" destId="{242F9F05-96B2-439B-A5C3-63ACD0AD6899}" srcOrd="0" destOrd="0" presId="urn:microsoft.com/office/officeart/2005/8/layout/vList6"/>
    <dgm:cxn modelId="{A8490A96-4B00-4AC1-8F9B-3A69E0994C2E}" srcId="{29D7F4A1-026E-4E12-ACB3-CC553DAFA695}" destId="{C0355FDF-5EE0-48A1-8B5D-FE4E4EF4826D}" srcOrd="0" destOrd="0" parTransId="{6C1B1D99-3716-4835-8CC4-8AFFBFA16081}" sibTransId="{9167DE04-E73B-4985-B220-A9A92667D240}"/>
    <dgm:cxn modelId="{F5109F8C-87BC-4A36-95B4-122A1780A716}" type="presOf" srcId="{AD9AF745-06BF-4918-A6BA-514E71C3EF07}" destId="{098D1D90-BE3E-4F22-BBBB-7B7B092E0C0E}" srcOrd="0" destOrd="0" presId="urn:microsoft.com/office/officeart/2005/8/layout/vList6"/>
    <dgm:cxn modelId="{4FED1651-6FE5-4898-A25B-4FE68CE06BD3}" type="presOf" srcId="{00DB803D-9ED4-46CB-B1E7-7D3A639A3F57}" destId="{DA7A9CE8-1CBE-4F89-A406-77405AB1A477}" srcOrd="0" destOrd="0" presId="urn:microsoft.com/office/officeart/2005/8/layout/vList6"/>
    <dgm:cxn modelId="{6D67A548-ACC1-4214-9B87-78BAEA84067B}" srcId="{AD9AF745-06BF-4918-A6BA-514E71C3EF07}" destId="{91B49CAD-A6FB-4C76-9F83-9410E1C2B0C2}" srcOrd="0" destOrd="0" parTransId="{4B687386-F3F4-4A5B-9A6A-8F3152D5D0CC}" sibTransId="{09478BF9-F691-4688-95AD-F066FCE585B0}"/>
    <dgm:cxn modelId="{9486C16A-D37A-49A2-879B-76F4AEDD4B57}" type="presOf" srcId="{C0355FDF-5EE0-48A1-8B5D-FE4E4EF4826D}" destId="{B36B6B6E-23A0-4ED5-BB4F-2C14277DF0DF}" srcOrd="0" destOrd="0" presId="urn:microsoft.com/office/officeart/2005/8/layout/vList6"/>
    <dgm:cxn modelId="{516817F8-0E1B-4010-83F5-7DBFFFCD7685}" type="presParOf" srcId="{242F9F05-96B2-439B-A5C3-63ACD0AD6899}" destId="{89E2434A-DF91-49BA-ADE8-1A98CF0D9B61}" srcOrd="0" destOrd="0" presId="urn:microsoft.com/office/officeart/2005/8/layout/vList6"/>
    <dgm:cxn modelId="{BD87D3AA-1F9E-4FF9-9F62-A32B8826E8FC}" type="presParOf" srcId="{89E2434A-DF91-49BA-ADE8-1A98CF0D9B61}" destId="{B36B6B6E-23A0-4ED5-BB4F-2C14277DF0DF}" srcOrd="0" destOrd="0" presId="urn:microsoft.com/office/officeart/2005/8/layout/vList6"/>
    <dgm:cxn modelId="{9C35AC30-CD0E-466B-9B43-0F71AABD9DEF}" type="presParOf" srcId="{89E2434A-DF91-49BA-ADE8-1A98CF0D9B61}" destId="{DA7A9CE8-1CBE-4F89-A406-77405AB1A477}" srcOrd="1" destOrd="0" presId="urn:microsoft.com/office/officeart/2005/8/layout/vList6"/>
    <dgm:cxn modelId="{D160D045-463F-41CE-A57C-A7A18837BAAE}" type="presParOf" srcId="{242F9F05-96B2-439B-A5C3-63ACD0AD6899}" destId="{43B0B66C-6593-419D-9AFE-CD00611E5AC7}" srcOrd="1" destOrd="0" presId="urn:microsoft.com/office/officeart/2005/8/layout/vList6"/>
    <dgm:cxn modelId="{B9E7BB11-37A8-4F63-ADCD-23A7E8DFD02B}" type="presParOf" srcId="{242F9F05-96B2-439B-A5C3-63ACD0AD6899}" destId="{62734728-689D-44B4-99B4-EECF4B0A1DF0}" srcOrd="2" destOrd="0" presId="urn:microsoft.com/office/officeart/2005/8/layout/vList6"/>
    <dgm:cxn modelId="{0B85EDDE-0DAF-4214-ACEA-56BC615C36F9}" type="presParOf" srcId="{62734728-689D-44B4-99B4-EECF4B0A1DF0}" destId="{098D1D90-BE3E-4F22-BBBB-7B7B092E0C0E}" srcOrd="0" destOrd="0" presId="urn:microsoft.com/office/officeart/2005/8/layout/vList6"/>
    <dgm:cxn modelId="{4D6AC8C6-7320-4B38-8B70-F8F367AC32C0}" type="presParOf" srcId="{62734728-689D-44B4-99B4-EECF4B0A1DF0}" destId="{5FB23B25-B6CF-49F1-B117-7CAFE1BC43D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D0D118-FBBE-46F4-8A63-34D5437F9523}" type="doc">
      <dgm:prSet loTypeId="urn:microsoft.com/office/officeart/2005/8/layout/vList3#1" loCatId="list" qsTypeId="urn:microsoft.com/office/officeart/2005/8/quickstyle/3d3" qsCatId="3D" csTypeId="urn:microsoft.com/office/officeart/2005/8/colors/accent3_5" csCatId="accent3" phldr="1"/>
      <dgm:spPr/>
    </dgm:pt>
    <dgm:pt modelId="{EA4D7E46-F4BC-4D6F-A565-326A10FB65D4}">
      <dgm:prSet phldrT="[Text]" custT="1"/>
      <dgm:spPr/>
      <dgm:t>
        <a:bodyPr/>
        <a:lstStyle/>
        <a:p>
          <a:pPr algn="l"/>
          <a:r>
            <a:rPr lang="en-US" sz="2000" dirty="0" err="1" smtClean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ফাহিমের</a:t>
          </a:r>
          <a:r>
            <a:rPr lang="bn-BD" sz="2000" dirty="0" smtClean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বয়স ১০বছর </a:t>
          </a:r>
        </a:p>
        <a:p>
          <a:pPr algn="l"/>
          <a:r>
            <a:rPr lang="en-US" sz="2000" dirty="0" err="1" smtClean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মারুফের</a:t>
          </a:r>
          <a:r>
            <a:rPr lang="bn-BD" sz="2000" dirty="0" smtClean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বয়স ৫বছর ৬মাস </a:t>
          </a:r>
          <a:endParaRPr lang="en-US" sz="2000" dirty="0">
            <a:ln>
              <a:solidFill>
                <a:srgbClr val="990033"/>
              </a:solidFill>
            </a:ln>
            <a:solidFill>
              <a:srgbClr val="990033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BB1FD2-3D70-4738-9C81-BC7E59001F2E}" type="parTrans" cxnId="{D64F69FE-B010-449F-AA78-067994A889F9}">
      <dgm:prSet/>
      <dgm:spPr/>
      <dgm:t>
        <a:bodyPr/>
        <a:lstStyle/>
        <a:p>
          <a:endParaRPr lang="en-US" sz="2800">
            <a:ln>
              <a:solidFill>
                <a:srgbClr val="990033"/>
              </a:solidFill>
            </a:ln>
            <a:solidFill>
              <a:srgbClr val="990033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B9212B-86A0-4895-A401-C3F2CC146C3C}" type="sibTrans" cxnId="{D64F69FE-B010-449F-AA78-067994A889F9}">
      <dgm:prSet/>
      <dgm:spPr/>
      <dgm:t>
        <a:bodyPr/>
        <a:lstStyle/>
        <a:p>
          <a:endParaRPr lang="en-US" sz="2800">
            <a:ln>
              <a:solidFill>
                <a:srgbClr val="990033"/>
              </a:solidFill>
            </a:ln>
            <a:solidFill>
              <a:srgbClr val="990033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4D626A-1804-4271-80CD-5C15D79775FF}" type="pres">
      <dgm:prSet presAssocID="{3DD0D118-FBBE-46F4-8A63-34D5437F9523}" presName="linearFlow" presStyleCnt="0">
        <dgm:presLayoutVars>
          <dgm:dir/>
          <dgm:resizeHandles val="exact"/>
        </dgm:presLayoutVars>
      </dgm:prSet>
      <dgm:spPr/>
    </dgm:pt>
    <dgm:pt modelId="{9F123EC8-046D-4986-9ECF-0EB86AB4175C}" type="pres">
      <dgm:prSet presAssocID="{EA4D7E46-F4BC-4D6F-A565-326A10FB65D4}" presName="composite" presStyleCnt="0"/>
      <dgm:spPr/>
    </dgm:pt>
    <dgm:pt modelId="{254EDCB8-66C6-43A0-9040-98A828B4BD5F}" type="pres">
      <dgm:prSet presAssocID="{EA4D7E46-F4BC-4D6F-A565-326A10FB65D4}" presName="imgShp" presStyleLbl="fgImgPlace1" presStyleIdx="0" presStyleCnt="1" custScaleX="121004" custScaleY="184785" custLinFactNeighborX="-36861" custLinFactNeighborY="82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4B53F203-747A-4A85-BB4B-3976ED359A37}" type="pres">
      <dgm:prSet presAssocID="{EA4D7E46-F4BC-4D6F-A565-326A10FB65D4}" presName="txShp" presStyleLbl="node1" presStyleIdx="0" presStyleCnt="1" custScaleX="110872" custScaleY="48957" custLinFactNeighborX="7146" custLinFactNeighborY="-37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91D0DB-9D8B-4094-9892-32984653477B}" type="presOf" srcId="{3DD0D118-FBBE-46F4-8A63-34D5437F9523}" destId="{034D626A-1804-4271-80CD-5C15D79775FF}" srcOrd="0" destOrd="0" presId="urn:microsoft.com/office/officeart/2005/8/layout/vList3#1"/>
    <dgm:cxn modelId="{D64F69FE-B010-449F-AA78-067994A889F9}" srcId="{3DD0D118-FBBE-46F4-8A63-34D5437F9523}" destId="{EA4D7E46-F4BC-4D6F-A565-326A10FB65D4}" srcOrd="0" destOrd="0" parTransId="{15BB1FD2-3D70-4738-9C81-BC7E59001F2E}" sibTransId="{6CB9212B-86A0-4895-A401-C3F2CC146C3C}"/>
    <dgm:cxn modelId="{06F2DD10-0C7B-451F-8FB7-D95D1EBA70A8}" type="presOf" srcId="{EA4D7E46-F4BC-4D6F-A565-326A10FB65D4}" destId="{4B53F203-747A-4A85-BB4B-3976ED359A37}" srcOrd="0" destOrd="0" presId="urn:microsoft.com/office/officeart/2005/8/layout/vList3#1"/>
    <dgm:cxn modelId="{CBE6D72F-D657-45DE-9FA9-4F45F212F97D}" type="presParOf" srcId="{034D626A-1804-4271-80CD-5C15D79775FF}" destId="{9F123EC8-046D-4986-9ECF-0EB86AB4175C}" srcOrd="0" destOrd="0" presId="urn:microsoft.com/office/officeart/2005/8/layout/vList3#1"/>
    <dgm:cxn modelId="{A89C4BA3-8C15-4A04-877A-422E4A94D27C}" type="presParOf" srcId="{9F123EC8-046D-4986-9ECF-0EB86AB4175C}" destId="{254EDCB8-66C6-43A0-9040-98A828B4BD5F}" srcOrd="0" destOrd="0" presId="urn:microsoft.com/office/officeart/2005/8/layout/vList3#1"/>
    <dgm:cxn modelId="{B89CE6D0-E82C-428C-B8F9-CD5870AAA0D6}" type="presParOf" srcId="{9F123EC8-046D-4986-9ECF-0EB86AB4175C}" destId="{4B53F203-747A-4A85-BB4B-3976ED359A3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902F69-0489-4FEE-B60D-912CBB32972F}" type="doc">
      <dgm:prSet loTypeId="urn:microsoft.com/office/officeart/2005/8/layout/hierarchy1" loCatId="hierarchy" qsTypeId="urn:microsoft.com/office/officeart/2005/8/quickstyle/3d1" qsCatId="3D" csTypeId="urn:microsoft.com/office/officeart/2005/8/colors/accent2_3" csCatId="accent2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FEE1F16B-8F60-4438-9FCB-AF86F2421B40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  <dgm:t>
        <a:bodyPr/>
        <a:lstStyle/>
        <a:p>
          <a:r>
            <a:rPr lang="en-US" sz="4000" b="0" cap="none" spc="0" dirty="0" err="1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তাদের</a:t>
          </a:r>
          <a:r>
            <a:rPr lang="en-US" sz="40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0" cap="none" spc="0" dirty="0" err="1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বয়সের</a:t>
          </a:r>
          <a:r>
            <a:rPr lang="en-US" sz="40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0" cap="none" spc="0" dirty="0" err="1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অনুপাত</a:t>
          </a:r>
          <a:r>
            <a:rPr lang="en-US" sz="40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0" cap="none" spc="0" dirty="0" err="1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কত</a:t>
          </a:r>
          <a:r>
            <a:rPr lang="en-US" sz="40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4000" b="0" cap="none" spc="0" dirty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DAB684-180C-42BF-8A5C-BE4AD6C300D6}" type="parTrans" cxnId="{648E9964-7B18-4F24-B225-A27DCE81D16B}">
      <dgm:prSet/>
      <dgm:spPr/>
      <dgm:t>
        <a:bodyPr/>
        <a:lstStyle/>
        <a:p>
          <a:endParaRPr lang="en-US" b="0" cap="none" spc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15F2A8-6D59-4886-B147-A117CE6464C7}" type="sibTrans" cxnId="{648E9964-7B18-4F24-B225-A27DCE81D16B}">
      <dgm:prSet/>
      <dgm:spPr/>
      <dgm:t>
        <a:bodyPr/>
        <a:lstStyle/>
        <a:p>
          <a:endParaRPr lang="en-US" b="0" cap="none" spc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A3CD01-42CE-404F-9D4C-B943D641AAC4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  <dgm:t>
        <a:bodyPr/>
        <a:lstStyle/>
        <a:p>
          <a:r>
            <a:rPr lang="en-US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১০বছর : </a:t>
          </a:r>
          <a:r>
            <a:rPr lang="bn-BD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৫বছর ৬মাস </a:t>
          </a:r>
          <a:endParaRPr lang="en-US" b="0" cap="none" spc="0" dirty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287932-3DE9-4D3B-B049-1059E41240C9}" type="parTrans" cxnId="{E7ED6C97-FC5D-406C-BBEC-992184886E2F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 b="0" cap="none" spc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494338-4EBF-4361-88C8-9739AECE5B80}" type="sibTrans" cxnId="{E7ED6C97-FC5D-406C-BBEC-992184886E2F}">
      <dgm:prSet/>
      <dgm:spPr/>
      <dgm:t>
        <a:bodyPr/>
        <a:lstStyle/>
        <a:p>
          <a:endParaRPr lang="en-US" b="0" cap="none" spc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28FB74-FEF5-4D74-BDA6-8E1DCBFCC546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  <dgm:t>
        <a:bodyPr/>
        <a:lstStyle/>
        <a:p>
          <a:pPr algn="l"/>
          <a:r>
            <a:rPr lang="bn-BD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(১০</a:t>
          </a:r>
          <a:r>
            <a:rPr lang="en-US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</a:t>
          </a:r>
          <a:r>
            <a:rPr lang="bn-BD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১২)মাস </a:t>
          </a:r>
          <a:r>
            <a:rPr lang="en-US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: </a:t>
          </a:r>
          <a:r>
            <a:rPr lang="bn-BD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(৫</a:t>
          </a:r>
          <a:r>
            <a:rPr lang="en-US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</a:t>
          </a:r>
          <a:r>
            <a:rPr lang="bn-BD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১২+৬)মাস</a:t>
          </a:r>
          <a:endParaRPr lang="en-US" sz="3200" b="0" cap="none" spc="0" dirty="0" smtClean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  <a:sym typeface="Symbol" panose="05050102010706020507" pitchFamily="18" charset="2"/>
          </a:endParaRPr>
        </a:p>
        <a:p>
          <a:pPr algn="l"/>
          <a:r>
            <a:rPr lang="en-US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= ১২০ : 66 </a:t>
          </a:r>
        </a:p>
        <a:p>
          <a:pPr algn="l"/>
          <a:r>
            <a:rPr lang="en-US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= 20 : 11</a:t>
          </a:r>
          <a:r>
            <a:rPr lang="bn-BD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 </a:t>
          </a:r>
          <a:r>
            <a:rPr lang="en-US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 (</a:t>
          </a:r>
          <a:r>
            <a:rPr lang="bn-BD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সরলীকরন করে )</a:t>
          </a:r>
          <a:endParaRPr lang="en-US" sz="3200" b="0" cap="none" spc="0" dirty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08C8E1-917F-47C3-990E-A53D264A4EEA}" type="parTrans" cxnId="{A643C8AA-770B-4F60-BE88-2CC77CC29B4A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 b="0" cap="none" spc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829608-C465-4737-8A5C-26A1BC112AD6}" type="sibTrans" cxnId="{A643C8AA-770B-4F60-BE88-2CC77CC29B4A}">
      <dgm:prSet/>
      <dgm:spPr/>
      <dgm:t>
        <a:bodyPr/>
        <a:lstStyle/>
        <a:p>
          <a:endParaRPr lang="en-US" b="0" cap="none" spc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570FC4-03B7-44B3-B304-2F8CE8127E28}" type="pres">
      <dgm:prSet presAssocID="{20902F69-0489-4FEE-B60D-912CBB3297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175EB66-9032-48A9-A010-37A1DF0137A3}" type="pres">
      <dgm:prSet presAssocID="{FEE1F16B-8F60-4438-9FCB-AF86F2421B40}" presName="hierRoot1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A12ECECB-FB05-4969-960E-B90399ABF5E7}" type="pres">
      <dgm:prSet presAssocID="{FEE1F16B-8F60-4438-9FCB-AF86F2421B40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A964D757-2F2E-47A0-A898-DF79390D7831}" type="pres">
      <dgm:prSet presAssocID="{FEE1F16B-8F60-4438-9FCB-AF86F2421B40}" presName="background" presStyleLbl="node0" presStyleIdx="0" presStyleCn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439C4FBE-1CD3-41D3-9634-02FF12C3B650}" type="pres">
      <dgm:prSet presAssocID="{FEE1F16B-8F60-4438-9FCB-AF86F2421B40}" presName="text" presStyleLbl="fgAcc0" presStyleIdx="0" presStyleCnt="1" custScaleX="413713" custScaleY="79280" custLinFactNeighborX="44839" custLinFactNeighborY="-368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0AA42F-34A6-4E78-91DB-E46D322E7D4E}" type="pres">
      <dgm:prSet presAssocID="{FEE1F16B-8F60-4438-9FCB-AF86F2421B40}" presName="hierChild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64D3E371-83F2-4D4E-BC4F-62642B138831}" type="pres">
      <dgm:prSet presAssocID="{33287932-3DE9-4D3B-B049-1059E41240C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8CF663E-AE57-4583-9BFA-386960A9746F}" type="pres">
      <dgm:prSet presAssocID="{3CA3CD01-42CE-404F-9D4C-B943D641AAC4}" presName="hierRoot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00CD9711-E4A2-4E5E-955B-FA10A5A680E3}" type="pres">
      <dgm:prSet presAssocID="{3CA3CD01-42CE-404F-9D4C-B943D641AAC4}" presName="composite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FF7B08E5-8DEC-43BB-ADD8-FDB35F27320A}" type="pres">
      <dgm:prSet presAssocID="{3CA3CD01-42CE-404F-9D4C-B943D641AAC4}" presName="background2" presStyleLbl="node2" presStyleIdx="0" presStyleCnt="2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36EFFA0F-CFD0-4790-B1A8-0E0A58AA435C}" type="pres">
      <dgm:prSet presAssocID="{3CA3CD01-42CE-404F-9D4C-B943D641AAC4}" presName="text2" presStyleLbl="fgAcc2" presStyleIdx="0" presStyleCnt="2" custScaleX="225644" custLinFactNeighborX="3599" custLinFactNeighborY="-17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D9D6B7-BA52-4586-B3E5-668C3A48528F}" type="pres">
      <dgm:prSet presAssocID="{3CA3CD01-42CE-404F-9D4C-B943D641AAC4}" presName="hierChild3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AE3DA1EB-ED8A-461A-A085-705BD213ECE7}" type="pres">
      <dgm:prSet presAssocID="{9208C8E1-917F-47C3-990E-A53D264A4EE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5D518A9-088D-4D43-8FB2-80BB31207270}" type="pres">
      <dgm:prSet presAssocID="{3C28FB74-FEF5-4D74-BDA6-8E1DCBFCC546}" presName="hierRoot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6D44D19F-C2F6-4446-9699-58D553BE5B99}" type="pres">
      <dgm:prSet presAssocID="{3C28FB74-FEF5-4D74-BDA6-8E1DCBFCC546}" presName="composite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E6505765-4092-4C59-ACFF-6987BF786BD1}" type="pres">
      <dgm:prSet presAssocID="{3C28FB74-FEF5-4D74-BDA6-8E1DCBFCC546}" presName="background2" presStyleLbl="node2" presStyleIdx="1" presStyleCnt="2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560B41D4-CB47-44CB-85B4-B8140A7C86B9}" type="pres">
      <dgm:prSet presAssocID="{3C28FB74-FEF5-4D74-BDA6-8E1DCBFCC546}" presName="text2" presStyleLbl="fgAcc2" presStyleIdx="1" presStyleCnt="2" custScaleX="276859" custScaleY="1710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4626AE-A399-4581-9D85-29FB905C56A1}" type="pres">
      <dgm:prSet presAssocID="{3C28FB74-FEF5-4D74-BDA6-8E1DCBFCC546}" presName="hierChild3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</dgm:ptLst>
  <dgm:cxnLst>
    <dgm:cxn modelId="{39E928EC-180B-4472-A6DE-D1C7B637F7FC}" type="presOf" srcId="{3CA3CD01-42CE-404F-9D4C-B943D641AAC4}" destId="{36EFFA0F-CFD0-4790-B1A8-0E0A58AA435C}" srcOrd="0" destOrd="0" presId="urn:microsoft.com/office/officeart/2005/8/layout/hierarchy1"/>
    <dgm:cxn modelId="{648E9964-7B18-4F24-B225-A27DCE81D16B}" srcId="{20902F69-0489-4FEE-B60D-912CBB32972F}" destId="{FEE1F16B-8F60-4438-9FCB-AF86F2421B40}" srcOrd="0" destOrd="0" parTransId="{25DAB684-180C-42BF-8A5C-BE4AD6C300D6}" sibTransId="{B715F2A8-6D59-4886-B147-A117CE6464C7}"/>
    <dgm:cxn modelId="{A643C8AA-770B-4F60-BE88-2CC77CC29B4A}" srcId="{FEE1F16B-8F60-4438-9FCB-AF86F2421B40}" destId="{3C28FB74-FEF5-4D74-BDA6-8E1DCBFCC546}" srcOrd="1" destOrd="0" parTransId="{9208C8E1-917F-47C3-990E-A53D264A4EEA}" sibTransId="{26829608-C465-4737-8A5C-26A1BC112AD6}"/>
    <dgm:cxn modelId="{0D79B3AF-E745-4E98-8429-3C66414E6332}" type="presOf" srcId="{3C28FB74-FEF5-4D74-BDA6-8E1DCBFCC546}" destId="{560B41D4-CB47-44CB-85B4-B8140A7C86B9}" srcOrd="0" destOrd="0" presId="urn:microsoft.com/office/officeart/2005/8/layout/hierarchy1"/>
    <dgm:cxn modelId="{E7ED6C97-FC5D-406C-BBEC-992184886E2F}" srcId="{FEE1F16B-8F60-4438-9FCB-AF86F2421B40}" destId="{3CA3CD01-42CE-404F-9D4C-B943D641AAC4}" srcOrd="0" destOrd="0" parTransId="{33287932-3DE9-4D3B-B049-1059E41240C9}" sibTransId="{84494338-4EBF-4361-88C8-9739AECE5B80}"/>
    <dgm:cxn modelId="{1D0E631F-7582-445D-9DF8-7C1D2534E1D4}" type="presOf" srcId="{20902F69-0489-4FEE-B60D-912CBB32972F}" destId="{99570FC4-03B7-44B3-B304-2F8CE8127E28}" srcOrd="0" destOrd="0" presId="urn:microsoft.com/office/officeart/2005/8/layout/hierarchy1"/>
    <dgm:cxn modelId="{76B3F2ED-403F-4C6C-A432-5B3271A27452}" type="presOf" srcId="{9208C8E1-917F-47C3-990E-A53D264A4EEA}" destId="{AE3DA1EB-ED8A-461A-A085-705BD213ECE7}" srcOrd="0" destOrd="0" presId="urn:microsoft.com/office/officeart/2005/8/layout/hierarchy1"/>
    <dgm:cxn modelId="{94B677CF-C624-40F6-B55B-303BE29E13C3}" type="presOf" srcId="{33287932-3DE9-4D3B-B049-1059E41240C9}" destId="{64D3E371-83F2-4D4E-BC4F-62642B138831}" srcOrd="0" destOrd="0" presId="urn:microsoft.com/office/officeart/2005/8/layout/hierarchy1"/>
    <dgm:cxn modelId="{ED2E8D1B-1938-4BEC-91D8-E5FF2A9B1723}" type="presOf" srcId="{FEE1F16B-8F60-4438-9FCB-AF86F2421B40}" destId="{439C4FBE-1CD3-41D3-9634-02FF12C3B650}" srcOrd="0" destOrd="0" presId="urn:microsoft.com/office/officeart/2005/8/layout/hierarchy1"/>
    <dgm:cxn modelId="{2BBE4F59-691E-4FA3-9C5D-BDD36669E328}" type="presParOf" srcId="{99570FC4-03B7-44B3-B304-2F8CE8127E28}" destId="{4175EB66-9032-48A9-A010-37A1DF0137A3}" srcOrd="0" destOrd="0" presId="urn:microsoft.com/office/officeart/2005/8/layout/hierarchy1"/>
    <dgm:cxn modelId="{083DF6DD-60CA-4B72-A05A-AC096E708B8A}" type="presParOf" srcId="{4175EB66-9032-48A9-A010-37A1DF0137A3}" destId="{A12ECECB-FB05-4969-960E-B90399ABF5E7}" srcOrd="0" destOrd="0" presId="urn:microsoft.com/office/officeart/2005/8/layout/hierarchy1"/>
    <dgm:cxn modelId="{52A66BD2-E546-483B-A5BB-03C7CBA7288C}" type="presParOf" srcId="{A12ECECB-FB05-4969-960E-B90399ABF5E7}" destId="{A964D757-2F2E-47A0-A898-DF79390D7831}" srcOrd="0" destOrd="0" presId="urn:microsoft.com/office/officeart/2005/8/layout/hierarchy1"/>
    <dgm:cxn modelId="{DCFBF150-1F3B-4A44-A887-41E85523B3D0}" type="presParOf" srcId="{A12ECECB-FB05-4969-960E-B90399ABF5E7}" destId="{439C4FBE-1CD3-41D3-9634-02FF12C3B650}" srcOrd="1" destOrd="0" presId="urn:microsoft.com/office/officeart/2005/8/layout/hierarchy1"/>
    <dgm:cxn modelId="{317835B3-DA43-49C4-8D14-09F7D0CD87DC}" type="presParOf" srcId="{4175EB66-9032-48A9-A010-37A1DF0137A3}" destId="{BA0AA42F-34A6-4E78-91DB-E46D322E7D4E}" srcOrd="1" destOrd="0" presId="urn:microsoft.com/office/officeart/2005/8/layout/hierarchy1"/>
    <dgm:cxn modelId="{82DE06AB-8EED-416E-AD65-30DDE46BEC56}" type="presParOf" srcId="{BA0AA42F-34A6-4E78-91DB-E46D322E7D4E}" destId="{64D3E371-83F2-4D4E-BC4F-62642B138831}" srcOrd="0" destOrd="0" presId="urn:microsoft.com/office/officeart/2005/8/layout/hierarchy1"/>
    <dgm:cxn modelId="{A3E18E70-60E1-48F2-8F0F-01DB8A07EEA2}" type="presParOf" srcId="{BA0AA42F-34A6-4E78-91DB-E46D322E7D4E}" destId="{68CF663E-AE57-4583-9BFA-386960A9746F}" srcOrd="1" destOrd="0" presId="urn:microsoft.com/office/officeart/2005/8/layout/hierarchy1"/>
    <dgm:cxn modelId="{91D7DDDB-7FE8-4DFF-BA7C-75B57A2E4F59}" type="presParOf" srcId="{68CF663E-AE57-4583-9BFA-386960A9746F}" destId="{00CD9711-E4A2-4E5E-955B-FA10A5A680E3}" srcOrd="0" destOrd="0" presId="urn:microsoft.com/office/officeart/2005/8/layout/hierarchy1"/>
    <dgm:cxn modelId="{D36CFDAD-A37E-4B47-97ED-1628BF81DC31}" type="presParOf" srcId="{00CD9711-E4A2-4E5E-955B-FA10A5A680E3}" destId="{FF7B08E5-8DEC-43BB-ADD8-FDB35F27320A}" srcOrd="0" destOrd="0" presId="urn:microsoft.com/office/officeart/2005/8/layout/hierarchy1"/>
    <dgm:cxn modelId="{0B830C0A-7848-4E58-A931-F6B65812495C}" type="presParOf" srcId="{00CD9711-E4A2-4E5E-955B-FA10A5A680E3}" destId="{36EFFA0F-CFD0-4790-B1A8-0E0A58AA435C}" srcOrd="1" destOrd="0" presId="urn:microsoft.com/office/officeart/2005/8/layout/hierarchy1"/>
    <dgm:cxn modelId="{7F6A162C-BA51-4438-8C85-D6C97D990F85}" type="presParOf" srcId="{68CF663E-AE57-4583-9BFA-386960A9746F}" destId="{64D9D6B7-BA52-4586-B3E5-668C3A48528F}" srcOrd="1" destOrd="0" presId="urn:microsoft.com/office/officeart/2005/8/layout/hierarchy1"/>
    <dgm:cxn modelId="{91D56C0E-ABF5-4470-A9FD-9C9A3A4C7404}" type="presParOf" srcId="{BA0AA42F-34A6-4E78-91DB-E46D322E7D4E}" destId="{AE3DA1EB-ED8A-461A-A085-705BD213ECE7}" srcOrd="2" destOrd="0" presId="urn:microsoft.com/office/officeart/2005/8/layout/hierarchy1"/>
    <dgm:cxn modelId="{B4702364-D229-4623-8C71-E794FE76EDB4}" type="presParOf" srcId="{BA0AA42F-34A6-4E78-91DB-E46D322E7D4E}" destId="{35D518A9-088D-4D43-8FB2-80BB31207270}" srcOrd="3" destOrd="0" presId="urn:microsoft.com/office/officeart/2005/8/layout/hierarchy1"/>
    <dgm:cxn modelId="{DD0C395F-056C-4AA6-A356-E1EEFE3C57DC}" type="presParOf" srcId="{35D518A9-088D-4D43-8FB2-80BB31207270}" destId="{6D44D19F-C2F6-4446-9699-58D553BE5B99}" srcOrd="0" destOrd="0" presId="urn:microsoft.com/office/officeart/2005/8/layout/hierarchy1"/>
    <dgm:cxn modelId="{12D523C3-8A61-4DE8-B297-C3167018F64A}" type="presParOf" srcId="{6D44D19F-C2F6-4446-9699-58D553BE5B99}" destId="{E6505765-4092-4C59-ACFF-6987BF786BD1}" srcOrd="0" destOrd="0" presId="urn:microsoft.com/office/officeart/2005/8/layout/hierarchy1"/>
    <dgm:cxn modelId="{92872615-5661-41F9-94C9-522605B800B9}" type="presParOf" srcId="{6D44D19F-C2F6-4446-9699-58D553BE5B99}" destId="{560B41D4-CB47-44CB-85B4-B8140A7C86B9}" srcOrd="1" destOrd="0" presId="urn:microsoft.com/office/officeart/2005/8/layout/hierarchy1"/>
    <dgm:cxn modelId="{8A1E17A6-514F-475D-965C-C949643F3B23}" type="presParOf" srcId="{35D518A9-088D-4D43-8FB2-80BB31207270}" destId="{854626AE-A399-4581-9D85-29FB905C56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A9CE8-1CBE-4F89-A406-77405AB1A477}">
      <dsp:nvSpPr>
        <dsp:cNvPr id="0" name=""/>
        <dsp:cNvSpPr/>
      </dsp:nvSpPr>
      <dsp:spPr>
        <a:xfrm>
          <a:off x="2165910" y="338"/>
          <a:ext cx="4933378" cy="1321701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25" tIns="34925" rIns="34925" bIns="34925" numCol="1" spcCol="1270" anchor="t" anchorCtr="0">
          <a:prstTxWarp prst="textPlain">
            <a:avLst/>
          </a:prstTxWarp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5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sz="5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 </a:t>
          </a:r>
          <a:r>
            <a:rPr lang="bn-BD" sz="5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sz="5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5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endParaRPr lang="en-US" sz="5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65910" y="165551"/>
        <a:ext cx="4437740" cy="991275"/>
      </dsp:txXfrm>
    </dsp:sp>
    <dsp:sp modelId="{B36B6B6E-23A0-4ED5-BB4F-2C14277DF0DF}">
      <dsp:nvSpPr>
        <dsp:cNvPr id="0" name=""/>
        <dsp:cNvSpPr/>
      </dsp:nvSpPr>
      <dsp:spPr>
        <a:xfrm>
          <a:off x="44074" y="37544"/>
          <a:ext cx="2121836" cy="124728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prstTxWarp prst="textPlain">
            <a:avLst/>
          </a:prstTxWarp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4962" y="98432"/>
        <a:ext cx="2000060" cy="1125513"/>
      </dsp:txXfrm>
    </dsp:sp>
    <dsp:sp modelId="{5FB23B25-B6CF-49F1-B117-7CAFE1BC43DD}">
      <dsp:nvSpPr>
        <dsp:cNvPr id="0" name=""/>
        <dsp:cNvSpPr/>
      </dsp:nvSpPr>
      <dsp:spPr>
        <a:xfrm>
          <a:off x="2153174" y="1454210"/>
          <a:ext cx="4835957" cy="1321701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prstTxWarp prst="textPlain">
            <a:avLst/>
          </a:prstTxWarp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sz="5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=১ </a:t>
          </a:r>
          <a:r>
            <a:rPr lang="en-US" sz="5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sz="5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53174" y="1619423"/>
        <a:ext cx="4340319" cy="991275"/>
      </dsp:txXfrm>
    </dsp:sp>
    <dsp:sp modelId="{098D1D90-BE3E-4F22-BBBB-7B7B092E0C0E}">
      <dsp:nvSpPr>
        <dsp:cNvPr id="0" name=""/>
        <dsp:cNvSpPr/>
      </dsp:nvSpPr>
      <dsp:spPr>
        <a:xfrm>
          <a:off x="154232" y="1454210"/>
          <a:ext cx="1998941" cy="132170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prstTxWarp prst="textPlain">
            <a:avLst/>
          </a:prstTxWarp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8752" y="1518730"/>
        <a:ext cx="1869901" cy="11926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E1A8A-3CF3-4976-9DFC-221502A5E179}">
      <dsp:nvSpPr>
        <dsp:cNvPr id="0" name=""/>
        <dsp:cNvSpPr/>
      </dsp:nvSpPr>
      <dsp:spPr>
        <a:xfrm>
          <a:off x="4344529" y="856950"/>
          <a:ext cx="2153347" cy="383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262"/>
              </a:lnTo>
              <a:lnTo>
                <a:pt x="2153347" y="261262"/>
              </a:lnTo>
              <a:lnTo>
                <a:pt x="2153347" y="38337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E3BCB-F30D-402E-A5DF-DDD5ECDBEC63}">
      <dsp:nvSpPr>
        <dsp:cNvPr id="0" name=""/>
        <dsp:cNvSpPr/>
      </dsp:nvSpPr>
      <dsp:spPr>
        <a:xfrm>
          <a:off x="2006879" y="856950"/>
          <a:ext cx="2337650" cy="383379"/>
        </a:xfrm>
        <a:custGeom>
          <a:avLst/>
          <a:gdLst/>
          <a:ahLst/>
          <a:cxnLst/>
          <a:rect l="0" t="0" r="0" b="0"/>
          <a:pathLst>
            <a:path>
              <a:moveTo>
                <a:pt x="2337650" y="0"/>
              </a:moveTo>
              <a:lnTo>
                <a:pt x="2337650" y="261262"/>
              </a:lnTo>
              <a:lnTo>
                <a:pt x="0" y="261262"/>
              </a:lnTo>
              <a:lnTo>
                <a:pt x="0" y="38337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CA06E-FBA5-4CCE-93E1-57B9997EAC4D}">
      <dsp:nvSpPr>
        <dsp:cNvPr id="0" name=""/>
        <dsp:cNvSpPr/>
      </dsp:nvSpPr>
      <dsp:spPr>
        <a:xfrm>
          <a:off x="2127839" y="19886"/>
          <a:ext cx="4433379" cy="837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435A7C-537A-4705-B754-6160809261FC}">
      <dsp:nvSpPr>
        <dsp:cNvPr id="0" name=""/>
        <dsp:cNvSpPr/>
      </dsp:nvSpPr>
      <dsp:spPr>
        <a:xfrm>
          <a:off x="2274307" y="159031"/>
          <a:ext cx="4433379" cy="837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দামের তুলনা </a:t>
          </a:r>
          <a:endParaRPr lang="en-US" sz="48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98824" y="183548"/>
        <a:ext cx="4384345" cy="788029"/>
      </dsp:txXfrm>
    </dsp:sp>
    <dsp:sp modelId="{100D26F8-DC1B-4BD5-8137-9AE123205257}">
      <dsp:nvSpPr>
        <dsp:cNvPr id="0" name=""/>
        <dsp:cNvSpPr/>
      </dsp:nvSpPr>
      <dsp:spPr>
        <a:xfrm>
          <a:off x="2909" y="1240330"/>
          <a:ext cx="4007940" cy="837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6FFE53-4F60-4C03-9481-EA6FB419365F}">
      <dsp:nvSpPr>
        <dsp:cNvPr id="0" name=""/>
        <dsp:cNvSpPr/>
      </dsp:nvSpPr>
      <dsp:spPr>
        <a:xfrm>
          <a:off x="149377" y="1379474"/>
          <a:ext cx="4007940" cy="837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বিস্কুটের দাম চকলেটের দামের চেয়ে (২-১) বা,  ১টাকা বেশী । </a:t>
          </a:r>
          <a:endParaRPr lang="en-US" sz="18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3894" y="1403991"/>
        <a:ext cx="3958906" cy="788029"/>
      </dsp:txXfrm>
    </dsp:sp>
    <dsp:sp modelId="{28DE220F-5A45-4D78-A9EC-59093CEDF068}">
      <dsp:nvSpPr>
        <dsp:cNvPr id="0" name=""/>
        <dsp:cNvSpPr/>
      </dsp:nvSpPr>
      <dsp:spPr>
        <a:xfrm>
          <a:off x="4306694" y="1240330"/>
          <a:ext cx="4382364" cy="837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A0173D-28D3-45D4-AB5F-944F3CB6AE4B}">
      <dsp:nvSpPr>
        <dsp:cNvPr id="0" name=""/>
        <dsp:cNvSpPr/>
      </dsp:nvSpPr>
      <dsp:spPr>
        <a:xfrm>
          <a:off x="4453162" y="1379474"/>
          <a:ext cx="4382364" cy="837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বিস্কুটের দাম চকলেটের দামের=  </a:t>
          </a:r>
          <a14:m xmlns:a14="http://schemas.microsoft.com/office/drawing/2010/main">
            <m:oMath xmlns:m="http://schemas.openxmlformats.org/officeDocument/2006/math">
              <m:box>
                <m:boxPr>
                  <m:ctrlPr>
                    <a:rPr lang="bn-BD" sz="2400" b="1" i="1" kern="1200" cap="none" spc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cs typeface="NikoshBAN" panose="02000000000000000000" pitchFamily="2" charset="0"/>
                    </a:rPr>
                  </m:ctrlPr>
                </m:boxPr>
                <m:e>
                  <m:argPr>
                    <m:argSz m:val="-1"/>
                  </m:argPr>
                  <m:f>
                    <m:fPr>
                      <m:ctrlPr>
                        <a:rPr lang="bn-BD" sz="2400" b="1" i="1" kern="1200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</m:ctrlPr>
                    </m:fPr>
                    <m:num>
                      <m:r>
                        <a:rPr lang="bn-BD" sz="2400" b="1" i="1" kern="1200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২</m:t>
                      </m:r>
                    </m:num>
                    <m:den>
                      <m:r>
                        <a:rPr lang="bn-BD" sz="2400" b="1" i="1" kern="1200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</m:den>
                  </m:f>
                </m:e>
              </m:box>
            </m:oMath>
          </a14:m>
          <a:r>
            <a:rPr lang="bn-BD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= ২ গুন </a:t>
          </a:r>
          <a:endParaRPr lang="en-US" sz="24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77679" y="1403991"/>
        <a:ext cx="4333330" cy="788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A9CE8-1CBE-4F89-A406-77405AB1A477}">
      <dsp:nvSpPr>
        <dsp:cNvPr id="0" name=""/>
        <dsp:cNvSpPr/>
      </dsp:nvSpPr>
      <dsp:spPr>
        <a:xfrm>
          <a:off x="2484819" y="303"/>
          <a:ext cx="4442286" cy="118533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t" anchorCtr="0">
          <a:prstTxWarp prst="textPlain">
            <a:avLst/>
          </a:prstTxWarp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sz="5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 </a:t>
          </a:r>
          <a:r>
            <a:rPr lang="bn-BD" sz="5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 </a:t>
          </a:r>
          <a:r>
            <a:rPr lang="en-US" sz="5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endParaRPr lang="en-US" sz="5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84819" y="148470"/>
        <a:ext cx="3997785" cy="889001"/>
      </dsp:txXfrm>
    </dsp:sp>
    <dsp:sp modelId="{B36B6B6E-23A0-4ED5-BB4F-2C14277DF0DF}">
      <dsp:nvSpPr>
        <dsp:cNvPr id="0" name=""/>
        <dsp:cNvSpPr/>
      </dsp:nvSpPr>
      <dsp:spPr>
        <a:xfrm>
          <a:off x="216258" y="33671"/>
          <a:ext cx="2268560" cy="111860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prstTxWarp prst="textPlain">
            <a:avLst/>
          </a:prstTxWarp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0864" y="88277"/>
        <a:ext cx="2159348" cy="1009388"/>
      </dsp:txXfrm>
    </dsp:sp>
    <dsp:sp modelId="{5FB23B25-B6CF-49F1-B117-7CAFE1BC43DD}">
      <dsp:nvSpPr>
        <dsp:cNvPr id="0" name=""/>
        <dsp:cNvSpPr/>
      </dsp:nvSpPr>
      <dsp:spPr>
        <a:xfrm>
          <a:off x="2527293" y="1304172"/>
          <a:ext cx="4286018" cy="118533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t" anchorCtr="0">
          <a:prstTxWarp prst="textPlain">
            <a:avLst/>
          </a:prstTxWarp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sz="5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=১ </a:t>
          </a:r>
          <a:r>
            <a:rPr lang="en-US" sz="5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sz="5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27293" y="1452339"/>
        <a:ext cx="3841517" cy="889001"/>
      </dsp:txXfrm>
    </dsp:sp>
    <dsp:sp modelId="{098D1D90-BE3E-4F22-BBBB-7B7B092E0C0E}">
      <dsp:nvSpPr>
        <dsp:cNvPr id="0" name=""/>
        <dsp:cNvSpPr/>
      </dsp:nvSpPr>
      <dsp:spPr>
        <a:xfrm>
          <a:off x="330051" y="1304172"/>
          <a:ext cx="2197241" cy="118533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prstTxWarp prst="textPlain">
            <a:avLst/>
          </a:prstTxWarp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7914" y="1362035"/>
        <a:ext cx="2081515" cy="10696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3F203-747A-4A85-BB4B-3976ED359A37}">
      <dsp:nvSpPr>
        <dsp:cNvPr id="0" name=""/>
        <dsp:cNvSpPr/>
      </dsp:nvSpPr>
      <dsp:spPr>
        <a:xfrm rot="10800000">
          <a:off x="1971248" y="550111"/>
          <a:ext cx="6545176" cy="880092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729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ফাহিমের</a:t>
          </a:r>
          <a:r>
            <a:rPr lang="bn-BD" sz="2000" kern="1200" dirty="0" smtClean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বয়স ১০বছর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মারুফের</a:t>
          </a:r>
          <a:r>
            <a:rPr lang="bn-BD" sz="2000" kern="1200" dirty="0" smtClean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বয়স ৫বছর ৬মাস </a:t>
          </a:r>
          <a:endParaRPr lang="en-US" sz="2000" kern="1200" dirty="0">
            <a:ln>
              <a:solidFill>
                <a:srgbClr val="990033"/>
              </a:solidFill>
            </a:ln>
            <a:solidFill>
              <a:srgbClr val="990033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191271" y="550111"/>
        <a:ext cx="6325153" cy="880092"/>
      </dsp:txXfrm>
    </dsp:sp>
    <dsp:sp modelId="{254EDCB8-66C6-43A0-9040-98A828B4BD5F}">
      <dsp:nvSpPr>
        <dsp:cNvPr id="0" name=""/>
        <dsp:cNvSpPr/>
      </dsp:nvSpPr>
      <dsp:spPr>
        <a:xfrm>
          <a:off x="120022" y="3274"/>
          <a:ext cx="2175269" cy="3321850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DA1EB-ED8A-461A-A085-705BD213ECE7}">
      <dsp:nvSpPr>
        <dsp:cNvPr id="0" name=""/>
        <dsp:cNvSpPr/>
      </dsp:nvSpPr>
      <dsp:spPr>
        <a:xfrm>
          <a:off x="5084199" y="835239"/>
          <a:ext cx="1308544" cy="868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940"/>
              </a:lnTo>
              <a:lnTo>
                <a:pt x="1308544" y="714940"/>
              </a:lnTo>
              <a:lnTo>
                <a:pt x="1308544" y="86820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3E371-83F2-4D4E-BC4F-62642B138831}">
      <dsp:nvSpPr>
        <dsp:cNvPr id="0" name=""/>
        <dsp:cNvSpPr/>
      </dsp:nvSpPr>
      <dsp:spPr>
        <a:xfrm>
          <a:off x="1927898" y="835239"/>
          <a:ext cx="3156301" cy="849934"/>
        </a:xfrm>
        <a:custGeom>
          <a:avLst/>
          <a:gdLst/>
          <a:ahLst/>
          <a:cxnLst/>
          <a:rect l="0" t="0" r="0" b="0"/>
          <a:pathLst>
            <a:path>
              <a:moveTo>
                <a:pt x="3156301" y="0"/>
              </a:moveTo>
              <a:lnTo>
                <a:pt x="3156301" y="696671"/>
              </a:lnTo>
              <a:lnTo>
                <a:pt x="0" y="696671"/>
              </a:lnTo>
              <a:lnTo>
                <a:pt x="0" y="849934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4D757-2F2E-47A0-A898-DF79390D7831}">
      <dsp:nvSpPr>
        <dsp:cNvPr id="0" name=""/>
        <dsp:cNvSpPr/>
      </dsp:nvSpPr>
      <dsp:spPr>
        <a:xfrm>
          <a:off x="1661936" y="2360"/>
          <a:ext cx="6844526" cy="832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9C4FBE-1CD3-41D3-9634-02FF12C3B650}">
      <dsp:nvSpPr>
        <dsp:cNvPr id="0" name=""/>
        <dsp:cNvSpPr/>
      </dsp:nvSpPr>
      <dsp:spPr>
        <a:xfrm>
          <a:off x="1845760" y="176993"/>
          <a:ext cx="6844526" cy="832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err="1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তাদের</a:t>
          </a:r>
          <a:r>
            <a:rPr lang="en-US" sz="40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0" kern="1200" cap="none" spc="0" dirty="0" err="1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বয়সের</a:t>
          </a:r>
          <a:r>
            <a:rPr lang="en-US" sz="40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0" kern="1200" cap="none" spc="0" dirty="0" err="1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অনুপাত</a:t>
          </a:r>
          <a:r>
            <a:rPr lang="en-US" sz="40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0" kern="1200" cap="none" spc="0" dirty="0" err="1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কত</a:t>
          </a:r>
          <a:r>
            <a:rPr lang="en-US" sz="40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4000" b="0" kern="1200" cap="none" spc="0" dirty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70154" y="201387"/>
        <a:ext cx="6795738" cy="784090"/>
      </dsp:txXfrm>
    </dsp:sp>
    <dsp:sp modelId="{FF7B08E5-8DEC-43BB-ADD8-FDB35F27320A}">
      <dsp:nvSpPr>
        <dsp:cNvPr id="0" name=""/>
        <dsp:cNvSpPr/>
      </dsp:nvSpPr>
      <dsp:spPr>
        <a:xfrm>
          <a:off x="61355" y="1685173"/>
          <a:ext cx="3733086" cy="1050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EFFA0F-CFD0-4790-B1A8-0E0A58AA435C}">
      <dsp:nvSpPr>
        <dsp:cNvPr id="0" name=""/>
        <dsp:cNvSpPr/>
      </dsp:nvSpPr>
      <dsp:spPr>
        <a:xfrm>
          <a:off x="245179" y="1859806"/>
          <a:ext cx="3733086" cy="1050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১০বছর : </a:t>
          </a:r>
          <a:r>
            <a:rPr lang="bn-BD" sz="29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৫বছর ৬মাস </a:t>
          </a:r>
          <a:endParaRPr lang="en-US" sz="2900" b="0" kern="1200" cap="none" spc="0" dirty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5949" y="1890576"/>
        <a:ext cx="3671546" cy="989012"/>
      </dsp:txXfrm>
    </dsp:sp>
    <dsp:sp modelId="{E6505765-4092-4C59-ACFF-6987BF786BD1}">
      <dsp:nvSpPr>
        <dsp:cNvPr id="0" name=""/>
        <dsp:cNvSpPr/>
      </dsp:nvSpPr>
      <dsp:spPr>
        <a:xfrm>
          <a:off x="4102546" y="1703442"/>
          <a:ext cx="4580394" cy="1796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0B41D4-CB47-44CB-85B4-B8140A7C86B9}">
      <dsp:nvSpPr>
        <dsp:cNvPr id="0" name=""/>
        <dsp:cNvSpPr/>
      </dsp:nvSpPr>
      <dsp:spPr>
        <a:xfrm>
          <a:off x="4286370" y="1878075"/>
          <a:ext cx="4580394" cy="17965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(১০</a:t>
          </a:r>
          <a:r>
            <a:rPr lang="en-US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</a:t>
          </a:r>
          <a:r>
            <a:rPr lang="bn-BD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১২)মাস </a:t>
          </a:r>
          <a:r>
            <a:rPr lang="en-US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: </a:t>
          </a:r>
          <a:r>
            <a:rPr lang="bn-BD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(৫</a:t>
          </a:r>
          <a:r>
            <a:rPr lang="en-US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</a:t>
          </a:r>
          <a:r>
            <a:rPr lang="bn-BD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১২+৬)মাস</a:t>
          </a:r>
          <a:endParaRPr lang="en-US" sz="3200" b="0" kern="1200" cap="none" spc="0" dirty="0" smtClean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  <a:sym typeface="Symbol" panose="05050102010706020507" pitchFamily="18" charset="2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= ১২০ : 66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= 20 : 11</a:t>
          </a:r>
          <a:r>
            <a:rPr lang="bn-BD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 </a:t>
          </a:r>
          <a:r>
            <a:rPr lang="en-US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 (</a:t>
          </a:r>
          <a:r>
            <a:rPr lang="bn-BD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সরলীকরন করে )</a:t>
          </a:r>
          <a:endParaRPr lang="en-US" sz="3200" b="0" kern="1200" cap="none" spc="0" dirty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38988" y="1930693"/>
        <a:ext cx="4475158" cy="1691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63243-A66D-4F26-A22F-EE64E98300D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8987-34B9-4B1B-BAD3-EB6149E3C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93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9203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171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বাড়ির কাজটি খাতায় লিখে নিতে বলবো </a:t>
            </a:r>
            <a:r>
              <a:rPr lang="bn-BD" smtClean="0"/>
              <a:t>।  </a:t>
            </a:r>
            <a:endParaRPr lang="en-US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729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কন্টেন্টি তৈরিতে</a:t>
            </a:r>
            <a:r>
              <a:rPr lang="bn-BD" baseline="0" dirty="0" smtClean="0"/>
              <a:t> আদর্শমান  ( কারিকুলাম ডকুমেন্ট,পাঠ্যপুস্তক ,ট্রেনিং-এ লব্দ জ্ঞান ও দক্ষতা ) বজায় রাখার আপ্রাণ প্রচেষ্টা ছিল । তবুও আপনি মনে করলে প্রয়োজনে আরো পরিবর্তন পরিমার্জন বা সংশধন করতে পাতরেন </a:t>
            </a:r>
            <a:r>
              <a:rPr lang="bn-BD" baseline="0" smtClean="0"/>
              <a:t>। । বোর্ড ও অন্যান্ন বাস্তব উপকরণের বিকল্প নাই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645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কোন সরবত</a:t>
            </a:r>
            <a:r>
              <a:rPr lang="bn-BD" baseline="0" dirty="0" smtClean="0"/>
              <a:t> খেতে ভালো লাগবে ? কেন ভালো লাগবে  ? সরবতে পানির পরিমাণ বাড়ালে সাদের পরিবর্তন হয় কেন  ? ইত্যাদি প্রশ্নের মাধ্যমে বাস্তব জীবনে অনুপাতের প্রয়োজনীয়তার ধারণা দেয়া যেতে পারে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6290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তুবা ও</a:t>
            </a:r>
            <a:r>
              <a:rPr lang="bn-BD" baseline="0" dirty="0" smtClean="0"/>
              <a:t> </a:t>
            </a:r>
            <a:r>
              <a:rPr lang="bn-BD" dirty="0" smtClean="0"/>
              <a:t> শ্রাবণের</a:t>
            </a:r>
            <a:r>
              <a:rPr lang="bn-BD" baseline="0" dirty="0" smtClean="0"/>
              <a:t>  বয়স অথবা উচ্চতার পার্থক্য দিয়ে তুলনা কর?   গাড়ির দামের পার্থক্য কত?  গাড়ি দুইটির একটির মূল্য অপরটির কতগুণ ?  এদের মধ্যে কোনটি অনুপাত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6E0A-7AF9-40E7-81A8-E470A1AD7DD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919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বোর্ড ও অন্যান্ন বাস্তব উপকরণের বিকল্প নাই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0442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বোর্ড ও অন্যান্ন বাস্তব উপকরণের বিকল্প নাই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2333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বিষয় এক হলেও একক ভিন্ন হওয়ায় তা  একই এককে রুপান্তর না করে অনুপাতে প্রকাশ করা যায় না  এবং   </a:t>
            </a:r>
            <a:r>
              <a:rPr lang="bn-BD" dirty="0" smtClean="0"/>
              <a:t>সরলীকরন</a:t>
            </a:r>
            <a:r>
              <a:rPr lang="bn-BD" baseline="0" dirty="0" smtClean="0"/>
              <a:t> করার নিয়মটি বোর্ডে ব্যাখ্যা করে বুঝিয়ে দিবেন ।  । বোর্ড ও অন্যান্ন বাস্তব উপকরণের বিকল্প নাই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6E0A-7AF9-40E7-81A8-E470A1AD7DD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5358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লাল বর্গক্ষেত্র কয়টি ? টিয়া রং এর বর্গক্ষেত্র কয়টি ? এদের মধ্যে অনুপাত কি ? অনুপাতটির নাম কি ?(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endParaRPr lang="en-US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aseline="0" dirty="0" smtClean="0"/>
              <a:t>   বোর্ড ও অন্যান্ন বাস্তব উপকরণের বিকল্প নাই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832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bn-BD" sz="1200" baseline="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দেখিয়ে প্রশ্ন , করতে হবে , চিত্রটিতে কি অনুপাত দেখানো হয়েছে ? </a:t>
            </a:r>
            <a:r>
              <a:rPr lang="bn-BD" sz="1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৯=৬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 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 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: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৬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১০</a:t>
            </a:r>
            <a:r>
              <a:rPr lang="bn-BD" sz="1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ফাঁকা স্থানে কত বসালে অনুপাতদুটি সমতুল অনুপাত হবে? এ জাতীয় কাজ একক কাজ হিসাবে দেওয়া</a:t>
            </a:r>
            <a:r>
              <a:rPr lang="bn-BD" sz="1200" baseline="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যেতে পারে । </a:t>
            </a:r>
            <a:r>
              <a:rPr lang="bn-BD" baseline="0" dirty="0" smtClean="0"/>
              <a:t>। বোর্ড ও অন্যান্ন বাস্তব উপকরণের বিকল্প নাই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6E0A-7AF9-40E7-81A8-E470A1AD7DD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421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sz="1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  লঘু অনুপাত লিখ।   এ জাতীয় কাজ একক কাজ হিসাবে দেওয়া</a:t>
            </a:r>
            <a:r>
              <a:rPr lang="bn-BD" sz="1200" baseline="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যেতে পারে ।  </a:t>
            </a:r>
            <a:r>
              <a:rPr lang="bn-BD" baseline="0" dirty="0" smtClean="0"/>
              <a:t>। বোর্ড ও অন্যান্ন বাস্তব উপকরণের বিকল্প নাই </a:t>
            </a:r>
            <a:endParaRPr lang="en-US" sz="12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6E0A-7AF9-40E7-81A8-E470A1AD7DD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733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528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95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475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177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56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768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869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628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97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409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656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7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5" Type="http://schemas.openxmlformats.org/officeDocument/2006/relationships/diagramQuickStyle" Target="../diagrams/quickStyle4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13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Colors" Target="../diagrams/colors2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121" y="2529941"/>
            <a:ext cx="4659599" cy="3326436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358726" y="328246"/>
            <a:ext cx="8440616" cy="6150632"/>
          </a:xfrm>
          <a:prstGeom prst="frame">
            <a:avLst>
              <a:gd name="adj1" fmla="val 10505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231775" cmpd="thinThick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87888" y="1268537"/>
            <a:ext cx="5824318" cy="1261404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60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7941" y="4628475"/>
            <a:ext cx="5541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ln w="0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n w="0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n w="0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bn-BD" sz="3200" dirty="0" smtClean="0">
                <a:ln w="0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?</a:t>
            </a:r>
            <a:r>
              <a:rPr lang="en-US" sz="3200" dirty="0" smtClean="0">
                <a:ln w="0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3786123318"/>
              </p:ext>
            </p:extLst>
          </p:nvPr>
        </p:nvGraphicFramePr>
        <p:xfrm>
          <a:off x="0" y="0"/>
          <a:ext cx="8877238" cy="332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143626416"/>
              </p:ext>
            </p:extLst>
          </p:nvPr>
        </p:nvGraphicFramePr>
        <p:xfrm>
          <a:off x="445747" y="3618608"/>
          <a:ext cx="886857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6261" y="4191117"/>
            <a:ext cx="815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6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endParaRPr lang="en-US" sz="96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Up Arrow Callout 2"/>
          <p:cNvSpPr/>
          <p:nvPr/>
        </p:nvSpPr>
        <p:spPr>
          <a:xfrm>
            <a:off x="253389" y="5650608"/>
            <a:ext cx="3789802" cy="594911"/>
          </a:xfrm>
          <a:prstGeom prst="upArrowCallou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অনুপাতটিতে একক ভিন্ন ভিন্ন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71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159" y="686370"/>
            <a:ext cx="6001555" cy="4284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189" y="0"/>
            <a:ext cx="271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94879" y="5174419"/>
            <a:ext cx="7342113" cy="965529"/>
          </a:xfrm>
          <a:prstGeom prst="roundRect">
            <a:avLst>
              <a:gd name="adj" fmla="val 5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 টি বর্গ 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২০ 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বর্গ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endParaRPr lang="en-US" sz="4800" dirty="0">
              <a:ln w="0"/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42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2575" y="3368856"/>
            <a:ext cx="118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1:2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1321" y="3368857"/>
            <a:ext cx="118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2:4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50" y="834769"/>
            <a:ext cx="3043957" cy="2610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2352" y="959645"/>
            <a:ext cx="2366657" cy="2360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1276" y="959645"/>
            <a:ext cx="2335517" cy="23606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65814" y="3320305"/>
            <a:ext cx="118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4:8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2761488" y="1810791"/>
            <a:ext cx="676611" cy="658368"/>
          </a:xfrm>
          <a:prstGeom prst="mathEqual">
            <a:avLst>
              <a:gd name="adj1" fmla="val 17964"/>
              <a:gd name="adj2" fmla="val 2842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Equal 12"/>
          <p:cNvSpPr/>
          <p:nvPr/>
        </p:nvSpPr>
        <p:spPr>
          <a:xfrm>
            <a:off x="5734665" y="1810791"/>
            <a:ext cx="676611" cy="658368"/>
          </a:xfrm>
          <a:prstGeom prst="mathEqual">
            <a:avLst>
              <a:gd name="adj1" fmla="val 17964"/>
              <a:gd name="adj2" fmla="val 2842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450" y="5003247"/>
            <a:ext cx="4736563" cy="1128012"/>
          </a:xfrm>
          <a:prstGeom prst="rect">
            <a:avLst/>
          </a:prstGeom>
          <a:ln w="920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7273" y="5003246"/>
            <a:ext cx="3391777" cy="1128012"/>
          </a:xfrm>
          <a:prstGeom prst="rect">
            <a:avLst/>
          </a:prstGeom>
          <a:ln w="889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1" name="TextBox 20"/>
          <p:cNvSpPr txBox="1"/>
          <p:nvPr/>
        </p:nvSpPr>
        <p:spPr>
          <a:xfrm>
            <a:off x="8509050" y="4930930"/>
            <a:ext cx="531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2574" y="25627"/>
            <a:ext cx="3227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সমতুল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7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 animBg="1"/>
      <p:bldP spid="13" grpId="0" animBg="1"/>
      <p:bldP spid="21" grpId="0"/>
      <p:bldP spid="21" grpId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3198" y="1212139"/>
            <a:ext cx="2217889" cy="2367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7591" y="1863304"/>
            <a:ext cx="1280982" cy="13672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8838" y="1363320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9662" y="73726"/>
            <a:ext cx="228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লঘু অনুপাত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7591" y="4635364"/>
            <a:ext cx="840921" cy="840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8113" y="4635364"/>
            <a:ext cx="840921" cy="840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9299" y="4635363"/>
            <a:ext cx="840921" cy="840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9564" y="4635363"/>
            <a:ext cx="840921" cy="840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1682" y="4635363"/>
            <a:ext cx="840921" cy="8409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45860" y="3841773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9034" y="3270729"/>
            <a:ext cx="2026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</a:t>
            </a:r>
            <a:r>
              <a:rPr lang="en-US" sz="32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32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বড় </a:t>
            </a:r>
            <a:endParaRPr lang="en-US" sz="32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7549" y="5539138"/>
            <a:ext cx="1645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8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48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৩ </a:t>
            </a:r>
            <a:endParaRPr lang="en-US" sz="48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90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0046" y="-107844"/>
            <a:ext cx="7308183" cy="2812409"/>
            <a:chOff x="762000" y="773724"/>
            <a:chExt cx="7713784" cy="48840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2000" y="773724"/>
              <a:ext cx="7713784" cy="48840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762000" y="4677507"/>
              <a:ext cx="7713784" cy="801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একাডেমিক ভবনটির প্রস্থ ও দৈর্ঘ্যর অনুপাত ২</a:t>
              </a:r>
              <a:r>
                <a:rPr lang="en-US" sz="2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2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 ।</a:t>
              </a:r>
              <a:endPara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60608" y="3595123"/>
            <a:ext cx="7688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খ। প্রস্থ ও দৈর্ঘ্যের সম্ভাব্য মান বসিয়ে সারণিটি পূর্ণ কর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5945635"/>
              </p:ext>
            </p:extLst>
          </p:nvPr>
        </p:nvGraphicFramePr>
        <p:xfrm>
          <a:off x="1353355" y="4251456"/>
          <a:ext cx="65532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2200"/>
                <a:gridCol w="1092200"/>
                <a:gridCol w="1092200"/>
                <a:gridCol w="1092200"/>
                <a:gridCol w="1092200"/>
                <a:gridCol w="1092200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প্রস্থ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দৈর্ঘ্য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৮৪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৪৯০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8941" y="5657671"/>
            <a:ext cx="863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গ। ভবনটির দৈর্ঘ্য ও প্রস্থের দ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ৈর্ঘ্যের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সমষ্টি ১০৮ মিটার হলে , ভবনটির দৈর্ঘ্য ও প্রস্থ নির্ণয় কর। 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941" y="2720872"/>
            <a:ext cx="8497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ক। ভবনটির দৈর্ঘ্য ও প্রস্থের অনুপাত কী ধরণের ব্যাখ্যা কর ।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-17692"/>
            <a:ext cx="3477571" cy="1282889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1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12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u="sng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12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  </a:t>
            </a:r>
            <a:endParaRPr lang="en-US" sz="1200" u="sng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59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8451" y="1605698"/>
            <a:ext cx="3077499" cy="2249244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463916" y="2320275"/>
            <a:ext cx="2047741" cy="1197736"/>
          </a:xfrm>
          <a:prstGeom prst="wedgeEllipseCallout">
            <a:avLst>
              <a:gd name="adj1" fmla="val 100728"/>
              <a:gd name="adj2" fmla="val -45683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বয়স ৪২ বছর।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 flipH="1">
            <a:off x="7019538" y="2657206"/>
            <a:ext cx="1982795" cy="1197736"/>
          </a:xfrm>
          <a:prstGeom prst="wedgeEllipseCallout">
            <a:avLst>
              <a:gd name="adj1" fmla="val 100728"/>
              <a:gd name="adj2" fmla="val -45683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বয়স ৭ বছর।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4298" y="4378816"/>
            <a:ext cx="682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ক)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বয়সের সরল অনুপাত লিখ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4298" y="5025147"/>
            <a:ext cx="682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খ)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বয়সের ২টি সমতুল অনুপাত লিখ 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5132" y="5671478"/>
            <a:ext cx="682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গ)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বয়সের লঘু অনুপাত লিখ 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180" y="296375"/>
            <a:ext cx="3564605" cy="133685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3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1826" y="555687"/>
            <a:ext cx="4407876" cy="12988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3165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b="1" u="sng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5400" u="sng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u="sng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6677" y="3116688"/>
            <a:ext cx="6027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ও ২য় রাশির অনুপাত তৈরি কর ;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২৫ ও ৩৫ 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১বছর ২মাস ও ৭মাস 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গ)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সরলীকরণ কর; ১৫:21 ও ৪৫:৩৬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0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0645" y="504092"/>
            <a:ext cx="8217877" cy="1946031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297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569" y="161964"/>
            <a:ext cx="8804031" cy="65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406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0878" y="3849329"/>
            <a:ext cx="68316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SutonnyMJ" pitchFamily="2" charset="0"/>
                <a:cs typeface="NikoshBAN" pitchFamily="2" charset="0"/>
              </a:rPr>
              <a:t>মো</a:t>
            </a:r>
            <a:r>
              <a:rPr lang="en-US" sz="4400" dirty="0" smtClean="0">
                <a:latin typeface="SutonnyMJ" pitchFamily="2" charset="0"/>
                <a:cs typeface="NikoshBAN" pitchFamily="2" charset="0"/>
              </a:rPr>
              <a:t>. </a:t>
            </a:r>
            <a:r>
              <a:rPr lang="en-US" sz="4400" dirty="0" err="1" smtClean="0">
                <a:latin typeface="SutonnyMJ" pitchFamily="2" charset="0"/>
                <a:cs typeface="NikoshBAN" pitchFamily="2" charset="0"/>
              </a:rPr>
              <a:t>আলমগীর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ধমপুর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বহুমুখী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উচ্চ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বিদ্যালয়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840" y="1038841"/>
            <a:ext cx="2633302" cy="26333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43150" y="501445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 পরিচিতি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68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178" r="49" b="58023"/>
          <a:stretch/>
        </p:blipFill>
        <p:spPr>
          <a:xfrm>
            <a:off x="3658835" y="5693395"/>
            <a:ext cx="4921623" cy="6046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2" y="2838831"/>
            <a:ext cx="6246160" cy="24004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400" dirty="0" smtClean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৬ষ্ঠ-শ্রেণি</a:t>
            </a:r>
          </a:p>
          <a:p>
            <a:pPr algn="ctr"/>
            <a:r>
              <a:rPr lang="en-US" sz="14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1400" dirty="0" smtClean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</a:t>
            </a:r>
            <a:r>
              <a:rPr lang="en-US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4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14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3371" y="116115"/>
            <a:ext cx="1611086" cy="2722715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9295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48" y="254635"/>
            <a:ext cx="8772904" cy="5419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257" y="5964735"/>
            <a:ext cx="887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মেশালে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সরবত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4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8933" y="328043"/>
            <a:ext cx="4087093" cy="5112669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92479" y="5563753"/>
            <a:ext cx="1950720" cy="117625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ফাহিমের</a:t>
            </a:r>
            <a:r>
              <a:rPr lang="en-US" sz="20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0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2000" b="1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0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ounded Rectangle 4"/>
              <p:cNvSpPr/>
              <p:nvPr/>
            </p:nvSpPr>
            <p:spPr>
              <a:xfrm>
                <a:off x="248933" y="5563754"/>
                <a:ext cx="1981200" cy="1176259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 err="1" smtClean="0">
                    <a:solidFill>
                      <a:prstClr val="whit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মারুফের</a:t>
                </a:r>
                <a:r>
                  <a:rPr lang="en-US" b="1" dirty="0" smtClean="0">
                    <a:solidFill>
                      <a:prstClr val="whit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b="1" dirty="0" err="1">
                    <a:solidFill>
                      <a:prstClr val="whit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বয়স</a:t>
                </a:r>
                <a:r>
                  <a:rPr lang="en-US" b="1" dirty="0">
                    <a:solidFill>
                      <a:prstClr val="whit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b="1" dirty="0">
                    <a:solidFill>
                      <a:prstClr val="whit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BD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err="1">
                    <a:solidFill>
                      <a:prstClr val="whit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</a:t>
                </a:r>
                <a:r>
                  <a:rPr lang="en-US" b="1" dirty="0">
                    <a:solidFill>
                      <a:prstClr val="whit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33" y="5563754"/>
                <a:ext cx="1981200" cy="1176259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336026" y="328043"/>
            <a:ext cx="4911213" cy="6529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6375" y="328043"/>
            <a:ext cx="5127625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19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41665" t="-48936" r="-46443" b="-54800"/>
          <a:stretch/>
        </p:blipFill>
        <p:spPr>
          <a:xfrm>
            <a:off x="0" y="1322413"/>
            <a:ext cx="8833959" cy="2894680"/>
          </a:xfrm>
          <a:prstGeom prst="star32">
            <a:avLst>
              <a:gd name="adj" fmla="val 31073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32516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1539240" y="1266380"/>
            <a:ext cx="5730239" cy="944880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32415"/>
              </a:avLst>
            </a:prstTxWarp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>
                  <a:solidFill>
                    <a:srgbClr val="000099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>
                <a:solidFill>
                  <a:srgbClr val="000099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036" y="2588826"/>
            <a:ext cx="7833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অনুপাত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কী তা বলতে পারবে 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36" y="3604489"/>
            <a:ext cx="7624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4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2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সরল  অনুপাত ব্যাখ্যা করতে  পারবে ।</a:t>
            </a:r>
            <a:endParaRPr lang="en-US" sz="3200" dirty="0">
              <a:ln>
                <a:solidFill>
                  <a:srgbClr val="990033"/>
                </a:solidFill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036" y="4454495"/>
            <a:ext cx="76241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4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2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সমতুল অনুপাত ব্যাখ্যা করতে  পারবে </a:t>
            </a:r>
            <a:r>
              <a:rPr lang="bn-BD" sz="4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4400" dirty="0">
              <a:ln>
                <a:solidFill>
                  <a:srgbClr val="990033"/>
                </a:solidFill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617" y="5304501"/>
            <a:ext cx="7624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লঘু অনুপাত ব্যাখ্যা করতে  পারবে ।</a:t>
            </a:r>
            <a:endParaRPr lang="en-US" sz="4400" dirty="0">
              <a:ln>
                <a:solidFill>
                  <a:srgbClr val="990033"/>
                </a:solidFill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748849862"/>
              </p:ext>
            </p:extLst>
          </p:nvPr>
        </p:nvGraphicFramePr>
        <p:xfrm>
          <a:off x="843865" y="143219"/>
          <a:ext cx="7143364" cy="2776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3868739763"/>
                  </p:ext>
                </p:extLst>
              </p:nvPr>
            </p:nvGraphicFramePr>
            <p:xfrm>
              <a:off x="143220" y="3117772"/>
              <a:ext cx="8835527" cy="22364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Choice>
        <mc:Fallback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xmlns="" val="3868739763"/>
                  </p:ext>
                </p:extLst>
              </p:nvPr>
            </p:nvGraphicFramePr>
            <p:xfrm>
              <a:off x="143220" y="3117772"/>
              <a:ext cx="8835527" cy="22364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</mc:Fallback>
      </mc:AlternateContent>
      <p:sp>
        <p:nvSpPr>
          <p:cNvPr id="5" name="Down Arrow 4"/>
          <p:cNvSpPr/>
          <p:nvPr/>
        </p:nvSpPr>
        <p:spPr>
          <a:xfrm>
            <a:off x="1652530" y="5354198"/>
            <a:ext cx="848299" cy="583894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367749" y="5354198"/>
            <a:ext cx="848299" cy="583894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563" y="5749406"/>
            <a:ext cx="3117773" cy="5847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অনুপাত নয়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3011" y="5938092"/>
            <a:ext cx="3117773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অনুপাত 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03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370522335"/>
              </p:ext>
            </p:extLst>
          </p:nvPr>
        </p:nvGraphicFramePr>
        <p:xfrm>
          <a:off x="843865" y="143220"/>
          <a:ext cx="7143364" cy="248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528810" y="2927716"/>
                <a:ext cx="8185532" cy="14459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prstTxWarp prst="textPlain">
                  <a:avLst/>
                </a:prstTxWarp>
                <a:spAutoFit/>
              </a:bodyPr>
              <a:lstStyle/>
              <a:p>
                <a:pPr lvl="0"/>
                <a:r>
                  <a:rPr lang="bn-BD" sz="700" dirty="0" smtClean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বিস্কুটের দাম ও </a:t>
                </a:r>
                <a:r>
                  <a:rPr lang="bn-BD" sz="700" dirty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চকলেটের </a:t>
                </a:r>
                <a:r>
                  <a:rPr lang="bn-BD" sz="700" dirty="0" smtClean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দামের অনুপাত    </a:t>
                </a:r>
              </a:p>
              <a:p>
                <a:pPr lvl="0"/>
                <a:r>
                  <a:rPr lang="bn-BD" sz="700" dirty="0" smtClean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700" i="1">
                            <a:ln w="0">
                              <a:solidFill>
                                <a:srgbClr val="990033"/>
                              </a:solidFill>
                            </a:ln>
                            <a:solidFill>
                              <a:srgbClr val="99003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700" i="1">
                                <a:ln w="0">
                                  <a:solidFill>
                                    <a:srgbClr val="990033"/>
                                  </a:solidFill>
                                </a:ln>
                                <a:solidFill>
                                  <a:srgbClr val="990033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700" b="0" i="1" smtClean="0">
                                <a:ln w="0">
                                  <a:solidFill>
                                    <a:srgbClr val="990033"/>
                                  </a:solidFill>
                                </a:ln>
                                <a:solidFill>
                                  <a:srgbClr val="990033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  <m:r>
                              <a:rPr lang="bn-BD" sz="700" b="0" i="1" smtClean="0">
                                <a:ln w="0">
                                  <a:solidFill>
                                    <a:srgbClr val="990033"/>
                                  </a:solidFill>
                                </a:ln>
                                <a:solidFill>
                                  <a:srgbClr val="990033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bn-BD" sz="700" i="1">
                                <a:ln w="0">
                                  <a:solidFill>
                                    <a:srgbClr val="990033"/>
                                  </a:solidFill>
                                </a:ln>
                                <a:solidFill>
                                  <a:srgbClr val="990033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700" dirty="0" smtClean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=  ২ </a:t>
                </a:r>
                <a:r>
                  <a:rPr lang="en-US" sz="700" dirty="0" smtClean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bn-BD" sz="700" dirty="0" smtClean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     </a:t>
                </a:r>
                <a:endParaRPr lang="en-US" sz="700" dirty="0">
                  <a:ln w="0">
                    <a:solidFill>
                      <a:srgbClr val="990033"/>
                    </a:solidFill>
                  </a:ln>
                  <a:solidFill>
                    <a:srgbClr val="99003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10" y="2927716"/>
                <a:ext cx="8185532" cy="14459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4"/>
          <p:cNvSpPr/>
          <p:nvPr/>
        </p:nvSpPr>
        <p:spPr>
          <a:xfrm>
            <a:off x="451692" y="5771751"/>
            <a:ext cx="4671151" cy="825177"/>
          </a:xfrm>
          <a:prstGeom prst="wedgeEllipseCallout">
            <a:avLst>
              <a:gd name="adj1" fmla="val -12273"/>
              <a:gd name="adj2" fmla="val -249278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 একটি ভগ্নাংশ </a:t>
            </a:r>
            <a:endParaRPr lang="en-US" sz="36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277079" y="5771751"/>
            <a:ext cx="3756751" cy="715008"/>
          </a:xfrm>
          <a:prstGeom prst="wedgeEllipseCallout">
            <a:avLst>
              <a:gd name="adj1" fmla="val -78802"/>
              <a:gd name="adj2" fmla="val -271978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অনুপাতের প্রতীক </a:t>
            </a:r>
            <a:endParaRPr lang="en-US" sz="32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936434" y="5826835"/>
            <a:ext cx="3514381" cy="715008"/>
          </a:xfrm>
          <a:prstGeom prst="wedgeEllipseCallout">
            <a:avLst>
              <a:gd name="adj1" fmla="val 31803"/>
              <a:gd name="adj2" fmla="val -28492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পূর্বরাশি </a:t>
            </a:r>
            <a:endParaRPr lang="en-US" sz="36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607585" y="5771749"/>
            <a:ext cx="3238959" cy="715010"/>
          </a:xfrm>
          <a:prstGeom prst="wedgeEllipseCallout">
            <a:avLst>
              <a:gd name="adj1" fmla="val -80208"/>
              <a:gd name="adj2" fmla="val -284304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রাশি </a:t>
            </a:r>
            <a:endParaRPr lang="en-US" sz="32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8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</TotalTime>
  <Words>580</Words>
  <Application>Microsoft Office PowerPoint</Application>
  <PresentationFormat>On-screen Show (4:3)</PresentationFormat>
  <Paragraphs>101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Md Alamgir</cp:lastModifiedBy>
  <cp:revision>74</cp:revision>
  <dcterms:created xsi:type="dcterms:W3CDTF">2014-11-27T04:45:00Z</dcterms:created>
  <dcterms:modified xsi:type="dcterms:W3CDTF">2020-04-23T13:03:10Z</dcterms:modified>
</cp:coreProperties>
</file>