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4" r:id="rId15"/>
    <p:sldId id="275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97217-6840-4C71-B559-6FE54311A0B3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86A45-25E0-4BAC-B78A-7F11B96564F0}" type="pres">
      <dgm:prSet presAssocID="{87C97217-6840-4C71-B559-6FE54311A0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B480D-4BAF-4D46-BE1A-0C814DE16DFD}" type="presOf" srcId="{87C97217-6840-4C71-B559-6FE54311A0B3}" destId="{0D686A45-25E0-4BAC-B78A-7F11B96564F0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2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5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1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7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35A3-D64C-4E7E-B250-FB05DAA473B6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7C4E-592D-4E2D-BA9A-92C293CEB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602552"/>
            <a:ext cx="5749636" cy="4306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5673" y="775855"/>
            <a:ext cx="527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6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9549992"/>
              </p:ext>
            </p:extLst>
          </p:nvPr>
        </p:nvGraphicFramePr>
        <p:xfrm>
          <a:off x="1066799" y="1119911"/>
          <a:ext cx="7342910" cy="1512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503" y="496506"/>
            <a:ext cx="7547502" cy="932769"/>
          </a:xfrm>
          <a:prstGeom prst="rect">
            <a:avLst/>
          </a:prstGeom>
        </p:spPr>
      </p:pic>
      <p:pic>
        <p:nvPicPr>
          <p:cNvPr id="8" name="Picture 7" descr="15"/>
          <p:cNvPicPr>
            <a:picLocks noGrp="1" noChangeAspect="1"/>
          </p:cNvPicPr>
          <p:nvPr isPhoto="1"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2" y="2310245"/>
            <a:ext cx="3731542" cy="2732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12"/>
          <p:cNvPicPr>
            <a:picLocks noGrp="1" noChangeAspect="1"/>
          </p:cNvPicPr>
          <p:nvPr isPhoto="1"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10245"/>
            <a:ext cx="3837709" cy="2732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204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8400" y="720436"/>
            <a:ext cx="4322618" cy="9836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2727" y="2715491"/>
            <a:ext cx="7758545" cy="1731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 বলতে কী বুঝায় ?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27909" y="498764"/>
            <a:ext cx="5888182" cy="8035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অর্থনীতির গুরুত্ব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3" y="1634836"/>
            <a:ext cx="677429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1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2183816"/>
            <a:ext cx="3626418" cy="2596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3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3815"/>
            <a:ext cx="3922762" cy="2596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258291" y="484911"/>
            <a:ext cx="4627417" cy="9559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অর্থনীতি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855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9" y="2064327"/>
            <a:ext cx="3909083" cy="275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Admin\Desktop\151\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64327"/>
            <a:ext cx="4045527" cy="27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01981" y="623455"/>
            <a:ext cx="5140037" cy="831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অর্থনীতির গুরুত্ব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74818" y="346364"/>
            <a:ext cx="3394364" cy="9421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2217" y="1433945"/>
            <a:ext cx="7232073" cy="845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গ্রামের মানুষের জীবিকার প্রধান অবলম্বন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2217" y="2466113"/>
            <a:ext cx="7232073" cy="858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মোট জনসংখ্যার কত অংশ শহরে বাস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2217" y="3567550"/>
            <a:ext cx="7232073" cy="845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বাংলাদেশের শিল্পের কাঁচামালের অন্যতম উৎস কী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2217" y="4675917"/>
            <a:ext cx="7232073" cy="8451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শহরের ধনী জনগোষ্ঠীরা কোথায় বাস করে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133600" y="554183"/>
            <a:ext cx="4932218" cy="92825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83673" y="2230584"/>
            <a:ext cx="7176654" cy="21890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 ও শহুরের অর্থনৈতিক কাজগুলো চিহ্নিত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443345"/>
            <a:ext cx="41148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00" y="1555609"/>
            <a:ext cx="5630574" cy="2829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9859" y="4582493"/>
            <a:ext cx="7938655" cy="8833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 ও শহুরের অর্থনৈতিক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গুরুত্ব লিখ।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8" y="472785"/>
            <a:ext cx="6512503" cy="43416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11035" y="5032663"/>
            <a:ext cx="5721927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37" y="177500"/>
            <a:ext cx="2327563" cy="691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8296" y="519708"/>
            <a:ext cx="32609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১ও২ </a:t>
            </a:r>
            <a:endParaRPr lang="en-US" sz="2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২3/০৪/২০২০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10886" y="591999"/>
            <a:ext cx="3948545" cy="718984"/>
          </a:xfrm>
          <a:prstGeom prst="round2DiagRect">
            <a:avLst/>
          </a:prstGeom>
          <a:solidFill>
            <a:srgbClr val="F0A22E"/>
          </a:solidFill>
          <a:ln w="127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8764" y="3713001"/>
            <a:ext cx="3960667" cy="2701654"/>
          </a:xfrm>
          <a:prstGeom prst="roundRect">
            <a:avLst/>
          </a:prstGeom>
          <a:solidFill>
            <a:srgbClr val="A5644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 দাউদ রেজাউল করিম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 শিক্ষক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মদন , নেত্রকোণা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০১৭১৮৭৩৬৯১১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razaulkarim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NikoshBAN" panose="02000000000000000000" pitchFamily="2" charset="0"/>
              </a:rPr>
              <a:t>1984@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1407525"/>
            <a:ext cx="2530681" cy="2244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41" y="3445474"/>
            <a:ext cx="2628293" cy="29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0982" y="1219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Vidmate_-1744195087_158757410307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203315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6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:\Users\Admin\Desktop\151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3898"/>
            <a:ext cx="3813751" cy="301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1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" y="1917700"/>
            <a:ext cx="3714228" cy="302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2306782" y="5177286"/>
            <a:ext cx="4530436" cy="9282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76054" y="616315"/>
            <a:ext cx="4391891" cy="6788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632363" y="748150"/>
            <a:ext cx="3879273" cy="886692"/>
          </a:xfrm>
          <a:prstGeom prst="downArrow">
            <a:avLst>
              <a:gd name="adj1" fmla="val 100000"/>
              <a:gd name="adj2" fmla="val 41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27010" y="1704098"/>
            <a:ext cx="6470073" cy="1149927"/>
          </a:xfrm>
          <a:prstGeom prst="frame">
            <a:avLst>
              <a:gd name="adj1" fmla="val 406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অর্থনৈতিক জীবনধারা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Admin\Desktop\151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4" y="3089556"/>
            <a:ext cx="5500263" cy="3093898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680854" y="720437"/>
            <a:ext cx="3782291" cy="6650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91" y="1651946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4290" y="3429000"/>
            <a:ext cx="7675418" cy="86590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34290" y="4551216"/>
            <a:ext cx="7675418" cy="78970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34290" y="2310250"/>
            <a:ext cx="7675418" cy="8624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:\Users\Admin\Desktop\151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2272145"/>
            <a:ext cx="3797121" cy="357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151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77" y="2306566"/>
            <a:ext cx="3678382" cy="354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80655" y="554182"/>
            <a:ext cx="7135090" cy="955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জীবনধারা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00546" y="484910"/>
            <a:ext cx="7536872" cy="872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অর্থনীতি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2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1" y="2122449"/>
            <a:ext cx="3998792" cy="249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4" y="2122449"/>
            <a:ext cx="3761694" cy="2491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27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49" y="454943"/>
            <a:ext cx="7547502" cy="932769"/>
          </a:xfrm>
          <a:prstGeom prst="rect">
            <a:avLst/>
          </a:prstGeom>
        </p:spPr>
      </p:pic>
      <p:pic>
        <p:nvPicPr>
          <p:cNvPr id="6" name="Picture 5" descr="1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5" y="2148924"/>
            <a:ext cx="3538297" cy="256015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13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5" y="2148924"/>
            <a:ext cx="3884694" cy="256015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6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189</Words>
  <Application>Microsoft Office PowerPoint</Application>
  <PresentationFormat>On-screen Show (4:3)</PresentationFormat>
  <Paragraphs>41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83</cp:revision>
  <dcterms:created xsi:type="dcterms:W3CDTF">2020-04-15T14:20:18Z</dcterms:created>
  <dcterms:modified xsi:type="dcterms:W3CDTF">2020-04-23T02:27:20Z</dcterms:modified>
</cp:coreProperties>
</file>