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6" r:id="rId3"/>
    <p:sldId id="260" r:id="rId4"/>
    <p:sldId id="287" r:id="rId5"/>
    <p:sldId id="288" r:id="rId6"/>
    <p:sldId id="302" r:id="rId7"/>
    <p:sldId id="265" r:id="rId8"/>
    <p:sldId id="266" r:id="rId9"/>
    <p:sldId id="267" r:id="rId10"/>
    <p:sldId id="268" r:id="rId11"/>
    <p:sldId id="303" r:id="rId12"/>
    <p:sldId id="307" r:id="rId13"/>
    <p:sldId id="304" r:id="rId14"/>
    <p:sldId id="311" r:id="rId15"/>
    <p:sldId id="312" r:id="rId16"/>
    <p:sldId id="313" r:id="rId17"/>
    <p:sldId id="314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E08D8-F195-4EAC-B6A7-B052453E585F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76EC64-1280-49D9-B5F4-3D261D69A31E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61F5C38F-0807-471D-9E9E-1FDB32ED57C5}" type="parTrans" cxnId="{CF309ABF-D423-4048-A46C-4E1FD48D564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97C7460-4A33-470E-8D6A-D8CE6AB9DA4C}" type="sibTrans" cxnId="{CF309ABF-D423-4048-A46C-4E1FD48D564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802583E-AD41-4265-8525-8CCC7D9012E3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কবীর চৌধূরী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353B6-3F93-4E5E-9C95-363693423A03}" type="parTrans" cxnId="{2E721491-B2CA-4EDC-B18F-22D5C4F7E4AD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FC73F95-56EB-4C50-B496-FF31B74035FB}" type="sibTrans" cxnId="{2E721491-B2CA-4EDC-B18F-22D5C4F7E4A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D815A48-F251-4F1D-B970-B48BE3B7706F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8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6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41036585-3539-463A-BCC5-D0C4BB0F9117}" type="parTrans" cxnId="{C708ADE5-4849-482B-B4BD-373A9C23EE9E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1BDA710-9E26-48AD-B0CE-8FD2A97E02BC}" type="sibTrans" cxnId="{C708ADE5-4849-482B-B4BD-373A9C23EE9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F8C8E3F-692E-4BE5-9E0E-255D0B54D56F}">
      <dgm:prSet phldrT="[Text]" custT="1"/>
      <dgm:spPr/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bn-BD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8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1800" dirty="0">
            <a:solidFill>
              <a:schemeClr val="tx1"/>
            </a:solidFill>
          </a:endParaRPr>
        </a:p>
      </dgm:t>
    </dgm:pt>
    <dgm:pt modelId="{1AB87DCA-2B59-4C3D-A060-C6BB21A4C5AB}" type="parTrans" cxnId="{D19D5186-269D-4F9A-B75F-00778E679E42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5D99893-3757-4821-8630-6F05DEF77D21}" type="sibTrans" cxnId="{D19D5186-269D-4F9A-B75F-00778E679E4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7220E95-B086-4567-95BE-70E85081E9CB}">
      <dgm:prSet custT="1"/>
      <dgm:spPr/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bn-BD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endParaRPr lang="bn-IN" sz="1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8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1800" dirty="0">
            <a:solidFill>
              <a:schemeClr val="tx1"/>
            </a:solidFill>
          </a:endParaRPr>
        </a:p>
      </dgm:t>
    </dgm:pt>
    <dgm:pt modelId="{7379B1CC-9939-49B3-BC0B-B2134AA32161}" type="parTrans" cxnId="{C378A331-03C1-49EF-BDEE-66D91D12DEBA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7A4B59D-349D-48E3-B9B4-BF432D999D5F}" type="sibTrans" cxnId="{C378A331-03C1-49EF-BDEE-66D91D12DEB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E380D64-4DF2-4ACD-B1BD-C6895CD5D8FD}">
      <dgm:prSet custT="1"/>
      <dgm:spPr/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8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1800" dirty="0">
            <a:solidFill>
              <a:schemeClr val="tx1"/>
            </a:solidFill>
          </a:endParaRPr>
        </a:p>
      </dgm:t>
    </dgm:pt>
    <dgm:pt modelId="{FB85B6D7-D35D-4AC3-B14E-F0D4D6C7CC2B}" type="parTrans" cxnId="{FA5605B8-BCDD-4322-8144-FE4FE4BD354A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AE42F7C-8599-42EE-A7A8-AAE18756BB63}" type="sibTrans" cxnId="{FA5605B8-BCDD-4322-8144-FE4FE4BD354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7C50E22-F919-4348-B4A7-D70A5547142C}" type="pres">
      <dgm:prSet presAssocID="{838E08D8-F195-4EAC-B6A7-B052453E58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25984-30FF-4FE1-831C-A8C9161ABFAD}" type="pres">
      <dgm:prSet presAssocID="{5876EC64-1280-49D9-B5F4-3D261D69A31E}" presName="centerShape" presStyleLbl="node0" presStyleIdx="0" presStyleCnt="1" custLinFactNeighborX="-820" custLinFactNeighborY="273"/>
      <dgm:spPr/>
      <dgm:t>
        <a:bodyPr/>
        <a:lstStyle/>
        <a:p>
          <a:endParaRPr lang="en-US"/>
        </a:p>
      </dgm:t>
    </dgm:pt>
    <dgm:pt modelId="{3D566F0A-E70F-447F-9066-74343FF82FCB}" type="pres">
      <dgm:prSet presAssocID="{4A1353B6-3F93-4E5E-9C95-363693423A0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2E4B6D9-F5A3-4455-B4C2-3E5B3A144170}" type="pres">
      <dgm:prSet presAssocID="{4A1353B6-3F93-4E5E-9C95-363693423A0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3BF4FA0-06B0-4AB3-8FD4-F40E8FFE3580}" type="pres">
      <dgm:prSet presAssocID="{A802583E-AD41-4265-8525-8CCC7D9012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2C43-4DB4-4D97-8E83-70401547EDFE}" type="pres">
      <dgm:prSet presAssocID="{41036585-3539-463A-BCC5-D0C4BB0F911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D9D5C5C-8F4D-4279-A2C8-06E6D016D5A7}" type="pres">
      <dgm:prSet presAssocID="{41036585-3539-463A-BCC5-D0C4BB0F911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10EC9A3-75C2-4C28-9D44-B2ECE116FCD0}" type="pres">
      <dgm:prSet presAssocID="{8D815A48-F251-4F1D-B970-B48BE3B770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86585-5D8B-4452-94FE-AE951ADFB4E6}" type="pres">
      <dgm:prSet presAssocID="{1AB87DCA-2B59-4C3D-A060-C6BB21A4C5A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270944E-17F6-4BBA-B2E2-2F35ADF4C3E5}" type="pres">
      <dgm:prSet presAssocID="{1AB87DCA-2B59-4C3D-A060-C6BB21A4C5A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520BF8F-E239-4981-8622-6BFD71D79531}" type="pres">
      <dgm:prSet presAssocID="{0F8C8E3F-692E-4BE5-9E0E-255D0B54D5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30B46-6F11-4BC5-94FB-DCE84F405750}" type="pres">
      <dgm:prSet presAssocID="{7379B1CC-9939-49B3-BC0B-B2134AA3216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B45B0CF-74F2-4219-ACDF-A14E1850BDF4}" type="pres">
      <dgm:prSet presAssocID="{7379B1CC-9939-49B3-BC0B-B2134AA3216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05C996C-467E-4AEF-AB62-27687F423D98}" type="pres">
      <dgm:prSet presAssocID="{67220E95-B086-4567-95BE-70E85081E9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FEA36-6AE6-4F5E-A3F2-27B0D90AA08B}" type="pres">
      <dgm:prSet presAssocID="{FB85B6D7-D35D-4AC3-B14E-F0D4D6C7CC2B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FB7C72D-7F46-4D4A-87E8-9BDFB860BFA5}" type="pres">
      <dgm:prSet presAssocID="{FB85B6D7-D35D-4AC3-B14E-F0D4D6C7CC2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212DF8D-5F0B-4F9F-A6BD-DB59D92B9A98}" type="pres">
      <dgm:prSet presAssocID="{CE380D64-4DF2-4ACD-B1BD-C6895CD5D8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8ADE5-4849-482B-B4BD-373A9C23EE9E}" srcId="{5876EC64-1280-49D9-B5F4-3D261D69A31E}" destId="{8D815A48-F251-4F1D-B970-B48BE3B7706F}" srcOrd="1" destOrd="0" parTransId="{41036585-3539-463A-BCC5-D0C4BB0F9117}" sibTransId="{41BDA710-9E26-48AD-B0CE-8FD2A97E02BC}"/>
    <dgm:cxn modelId="{CCE2807C-5DB7-4373-9A6A-7233DAAB0465}" type="presOf" srcId="{0F8C8E3F-692E-4BE5-9E0E-255D0B54D56F}" destId="{5520BF8F-E239-4981-8622-6BFD71D79531}" srcOrd="0" destOrd="0" presId="urn:microsoft.com/office/officeart/2005/8/layout/radial5"/>
    <dgm:cxn modelId="{D19D5186-269D-4F9A-B75F-00778E679E42}" srcId="{5876EC64-1280-49D9-B5F4-3D261D69A31E}" destId="{0F8C8E3F-692E-4BE5-9E0E-255D0B54D56F}" srcOrd="2" destOrd="0" parTransId="{1AB87DCA-2B59-4C3D-A060-C6BB21A4C5AB}" sibTransId="{F5D99893-3757-4821-8630-6F05DEF77D21}"/>
    <dgm:cxn modelId="{BA7970F2-582F-4074-8536-0813640B021B}" type="presOf" srcId="{FB85B6D7-D35D-4AC3-B14E-F0D4D6C7CC2B}" destId="{C1AFEA36-6AE6-4F5E-A3F2-27B0D90AA08B}" srcOrd="0" destOrd="0" presId="urn:microsoft.com/office/officeart/2005/8/layout/radial5"/>
    <dgm:cxn modelId="{55250197-9FC0-45A0-BEFA-4488D1A86E72}" type="presOf" srcId="{838E08D8-F195-4EAC-B6A7-B052453E585F}" destId="{07C50E22-F919-4348-B4A7-D70A5547142C}" srcOrd="0" destOrd="0" presId="urn:microsoft.com/office/officeart/2005/8/layout/radial5"/>
    <dgm:cxn modelId="{3ED0D96B-459D-4659-BA9D-1FD15E7C9040}" type="presOf" srcId="{41036585-3539-463A-BCC5-D0C4BB0F9117}" destId="{AA4F2C43-4DB4-4D97-8E83-70401547EDFE}" srcOrd="0" destOrd="0" presId="urn:microsoft.com/office/officeart/2005/8/layout/radial5"/>
    <dgm:cxn modelId="{271E3F1A-5512-4C05-9A7A-E0A9DA2FAF30}" type="presOf" srcId="{7379B1CC-9939-49B3-BC0B-B2134AA32161}" destId="{C9A30B46-6F11-4BC5-94FB-DCE84F405750}" srcOrd="0" destOrd="0" presId="urn:microsoft.com/office/officeart/2005/8/layout/radial5"/>
    <dgm:cxn modelId="{CF309ABF-D423-4048-A46C-4E1FD48D564E}" srcId="{838E08D8-F195-4EAC-B6A7-B052453E585F}" destId="{5876EC64-1280-49D9-B5F4-3D261D69A31E}" srcOrd="0" destOrd="0" parTransId="{61F5C38F-0807-471D-9E9E-1FDB32ED57C5}" sibTransId="{D97C7460-4A33-470E-8D6A-D8CE6AB9DA4C}"/>
    <dgm:cxn modelId="{740B9473-DF58-4EB4-B701-8828FA193314}" type="presOf" srcId="{67220E95-B086-4567-95BE-70E85081E9CB}" destId="{D05C996C-467E-4AEF-AB62-27687F423D98}" srcOrd="0" destOrd="0" presId="urn:microsoft.com/office/officeart/2005/8/layout/radial5"/>
    <dgm:cxn modelId="{18F6D87D-8F69-4E47-9562-C2CDCE5F1A3E}" type="presOf" srcId="{8D815A48-F251-4F1D-B970-B48BE3B7706F}" destId="{010EC9A3-75C2-4C28-9D44-B2ECE116FCD0}" srcOrd="0" destOrd="0" presId="urn:microsoft.com/office/officeart/2005/8/layout/radial5"/>
    <dgm:cxn modelId="{E1F33B0D-CE2C-4AB3-B7CC-15AAD388DD3F}" type="presOf" srcId="{41036585-3539-463A-BCC5-D0C4BB0F9117}" destId="{1D9D5C5C-8F4D-4279-A2C8-06E6D016D5A7}" srcOrd="1" destOrd="0" presId="urn:microsoft.com/office/officeart/2005/8/layout/radial5"/>
    <dgm:cxn modelId="{8F185141-6441-48F7-B371-3F01E3692C70}" type="presOf" srcId="{A802583E-AD41-4265-8525-8CCC7D9012E3}" destId="{C3BF4FA0-06B0-4AB3-8FD4-F40E8FFE3580}" srcOrd="0" destOrd="0" presId="urn:microsoft.com/office/officeart/2005/8/layout/radial5"/>
    <dgm:cxn modelId="{D112ECC6-1C4F-4BDF-B521-4519B8F109F3}" type="presOf" srcId="{4A1353B6-3F93-4E5E-9C95-363693423A03}" destId="{3D566F0A-E70F-447F-9066-74343FF82FCB}" srcOrd="0" destOrd="0" presId="urn:microsoft.com/office/officeart/2005/8/layout/radial5"/>
    <dgm:cxn modelId="{C378A331-03C1-49EF-BDEE-66D91D12DEBA}" srcId="{5876EC64-1280-49D9-B5F4-3D261D69A31E}" destId="{67220E95-B086-4567-95BE-70E85081E9CB}" srcOrd="3" destOrd="0" parTransId="{7379B1CC-9939-49B3-BC0B-B2134AA32161}" sibTransId="{67A4B59D-349D-48E3-B9B4-BF432D999D5F}"/>
    <dgm:cxn modelId="{2E721491-B2CA-4EDC-B18F-22D5C4F7E4AD}" srcId="{5876EC64-1280-49D9-B5F4-3D261D69A31E}" destId="{A802583E-AD41-4265-8525-8CCC7D9012E3}" srcOrd="0" destOrd="0" parTransId="{4A1353B6-3F93-4E5E-9C95-363693423A03}" sibTransId="{6FC73F95-56EB-4C50-B496-FF31B74035FB}"/>
    <dgm:cxn modelId="{FA5605B8-BCDD-4322-8144-FE4FE4BD354A}" srcId="{5876EC64-1280-49D9-B5F4-3D261D69A31E}" destId="{CE380D64-4DF2-4ACD-B1BD-C6895CD5D8FD}" srcOrd="4" destOrd="0" parTransId="{FB85B6D7-D35D-4AC3-B14E-F0D4D6C7CC2B}" sibTransId="{3AE42F7C-8599-42EE-A7A8-AAE18756BB63}"/>
    <dgm:cxn modelId="{7E47A150-A7DC-4CBE-BECF-0CEF1764A704}" type="presOf" srcId="{4A1353B6-3F93-4E5E-9C95-363693423A03}" destId="{42E4B6D9-F5A3-4455-B4C2-3E5B3A144170}" srcOrd="1" destOrd="0" presId="urn:microsoft.com/office/officeart/2005/8/layout/radial5"/>
    <dgm:cxn modelId="{E6E2A4AE-C41A-46F1-AD65-B934B218A38D}" type="presOf" srcId="{CE380D64-4DF2-4ACD-B1BD-C6895CD5D8FD}" destId="{E212DF8D-5F0B-4F9F-A6BD-DB59D92B9A98}" srcOrd="0" destOrd="0" presId="urn:microsoft.com/office/officeart/2005/8/layout/radial5"/>
    <dgm:cxn modelId="{57FE657E-3F0C-43F6-BE92-78199FF926DC}" type="presOf" srcId="{1AB87DCA-2B59-4C3D-A060-C6BB21A4C5AB}" destId="{9E186585-5D8B-4452-94FE-AE951ADFB4E6}" srcOrd="0" destOrd="0" presId="urn:microsoft.com/office/officeart/2005/8/layout/radial5"/>
    <dgm:cxn modelId="{402840D4-5976-44C5-9EA1-A0E8165F1AA2}" type="presOf" srcId="{FB85B6D7-D35D-4AC3-B14E-F0D4D6C7CC2B}" destId="{AFB7C72D-7F46-4D4A-87E8-9BDFB860BFA5}" srcOrd="1" destOrd="0" presId="urn:microsoft.com/office/officeart/2005/8/layout/radial5"/>
    <dgm:cxn modelId="{E9D6FE5A-5312-4990-8E3A-85654A067E3B}" type="presOf" srcId="{7379B1CC-9939-49B3-BC0B-B2134AA32161}" destId="{3B45B0CF-74F2-4219-ACDF-A14E1850BDF4}" srcOrd="1" destOrd="0" presId="urn:microsoft.com/office/officeart/2005/8/layout/radial5"/>
    <dgm:cxn modelId="{76CCBD9F-BE0D-4D2C-8676-3E221F408DBC}" type="presOf" srcId="{5876EC64-1280-49D9-B5F4-3D261D69A31E}" destId="{53A25984-30FF-4FE1-831C-A8C9161ABFAD}" srcOrd="0" destOrd="0" presId="urn:microsoft.com/office/officeart/2005/8/layout/radial5"/>
    <dgm:cxn modelId="{28E59F96-A340-4654-A22D-84E928E40FA7}" type="presOf" srcId="{1AB87DCA-2B59-4C3D-A060-C6BB21A4C5AB}" destId="{B270944E-17F6-4BBA-B2E2-2F35ADF4C3E5}" srcOrd="1" destOrd="0" presId="urn:microsoft.com/office/officeart/2005/8/layout/radial5"/>
    <dgm:cxn modelId="{35C027F8-52A6-48CD-84DA-F2D918747BAD}" type="presParOf" srcId="{07C50E22-F919-4348-B4A7-D70A5547142C}" destId="{53A25984-30FF-4FE1-831C-A8C9161ABFAD}" srcOrd="0" destOrd="0" presId="urn:microsoft.com/office/officeart/2005/8/layout/radial5"/>
    <dgm:cxn modelId="{D226C0DF-467C-4CB4-8750-E94EBCEB9A35}" type="presParOf" srcId="{07C50E22-F919-4348-B4A7-D70A5547142C}" destId="{3D566F0A-E70F-447F-9066-74343FF82FCB}" srcOrd="1" destOrd="0" presId="urn:microsoft.com/office/officeart/2005/8/layout/radial5"/>
    <dgm:cxn modelId="{28C8E9B9-A917-423E-A755-BCFD2EF3259A}" type="presParOf" srcId="{3D566F0A-E70F-447F-9066-74343FF82FCB}" destId="{42E4B6D9-F5A3-4455-B4C2-3E5B3A144170}" srcOrd="0" destOrd="0" presId="urn:microsoft.com/office/officeart/2005/8/layout/radial5"/>
    <dgm:cxn modelId="{46EE4BF2-35B7-4B15-BA7D-C103CB24DF45}" type="presParOf" srcId="{07C50E22-F919-4348-B4A7-D70A5547142C}" destId="{C3BF4FA0-06B0-4AB3-8FD4-F40E8FFE3580}" srcOrd="2" destOrd="0" presId="urn:microsoft.com/office/officeart/2005/8/layout/radial5"/>
    <dgm:cxn modelId="{293BF6C6-284A-4FE1-9096-3EB0315E7886}" type="presParOf" srcId="{07C50E22-F919-4348-B4A7-D70A5547142C}" destId="{AA4F2C43-4DB4-4D97-8E83-70401547EDFE}" srcOrd="3" destOrd="0" presId="urn:microsoft.com/office/officeart/2005/8/layout/radial5"/>
    <dgm:cxn modelId="{D7DA287C-A6BF-48E2-9D31-479547DDF2F3}" type="presParOf" srcId="{AA4F2C43-4DB4-4D97-8E83-70401547EDFE}" destId="{1D9D5C5C-8F4D-4279-A2C8-06E6D016D5A7}" srcOrd="0" destOrd="0" presId="urn:microsoft.com/office/officeart/2005/8/layout/radial5"/>
    <dgm:cxn modelId="{A3F12653-3B5B-482B-95B7-CD3DCC4299CB}" type="presParOf" srcId="{07C50E22-F919-4348-B4A7-D70A5547142C}" destId="{010EC9A3-75C2-4C28-9D44-B2ECE116FCD0}" srcOrd="4" destOrd="0" presId="urn:microsoft.com/office/officeart/2005/8/layout/radial5"/>
    <dgm:cxn modelId="{91383BB9-0DDB-4D0C-9835-A0061FD12B56}" type="presParOf" srcId="{07C50E22-F919-4348-B4A7-D70A5547142C}" destId="{9E186585-5D8B-4452-94FE-AE951ADFB4E6}" srcOrd="5" destOrd="0" presId="urn:microsoft.com/office/officeart/2005/8/layout/radial5"/>
    <dgm:cxn modelId="{A1809B38-C19D-48E6-BF19-3EF7E484186E}" type="presParOf" srcId="{9E186585-5D8B-4452-94FE-AE951ADFB4E6}" destId="{B270944E-17F6-4BBA-B2E2-2F35ADF4C3E5}" srcOrd="0" destOrd="0" presId="urn:microsoft.com/office/officeart/2005/8/layout/radial5"/>
    <dgm:cxn modelId="{147D8038-AB5D-4130-B0D3-28E3BD1FD541}" type="presParOf" srcId="{07C50E22-F919-4348-B4A7-D70A5547142C}" destId="{5520BF8F-E239-4981-8622-6BFD71D79531}" srcOrd="6" destOrd="0" presId="urn:microsoft.com/office/officeart/2005/8/layout/radial5"/>
    <dgm:cxn modelId="{F84703BC-22A7-4B35-8A63-F11A3C9F72E6}" type="presParOf" srcId="{07C50E22-F919-4348-B4A7-D70A5547142C}" destId="{C9A30B46-6F11-4BC5-94FB-DCE84F405750}" srcOrd="7" destOrd="0" presId="urn:microsoft.com/office/officeart/2005/8/layout/radial5"/>
    <dgm:cxn modelId="{777DBC87-B1E1-45D3-AFB3-3C925B31330F}" type="presParOf" srcId="{C9A30B46-6F11-4BC5-94FB-DCE84F405750}" destId="{3B45B0CF-74F2-4219-ACDF-A14E1850BDF4}" srcOrd="0" destOrd="0" presId="urn:microsoft.com/office/officeart/2005/8/layout/radial5"/>
    <dgm:cxn modelId="{C977BE79-EB8A-4A59-B865-B0875069984A}" type="presParOf" srcId="{07C50E22-F919-4348-B4A7-D70A5547142C}" destId="{D05C996C-467E-4AEF-AB62-27687F423D98}" srcOrd="8" destOrd="0" presId="urn:microsoft.com/office/officeart/2005/8/layout/radial5"/>
    <dgm:cxn modelId="{203A6D9D-B629-4F16-90AC-C5C66288F30C}" type="presParOf" srcId="{07C50E22-F919-4348-B4A7-D70A5547142C}" destId="{C1AFEA36-6AE6-4F5E-A3F2-27B0D90AA08B}" srcOrd="9" destOrd="0" presId="urn:microsoft.com/office/officeart/2005/8/layout/radial5"/>
    <dgm:cxn modelId="{0F4D73EB-2DF4-4FC0-BBE3-7BDF03714E6D}" type="presParOf" srcId="{C1AFEA36-6AE6-4F5E-A3F2-27B0D90AA08B}" destId="{AFB7C72D-7F46-4D4A-87E8-9BDFB860BFA5}" srcOrd="0" destOrd="0" presId="urn:microsoft.com/office/officeart/2005/8/layout/radial5"/>
    <dgm:cxn modelId="{FCA9FAB4-E4C4-49F5-95E4-6F420A61BD63}" type="presParOf" srcId="{07C50E22-F919-4348-B4A7-D70A5547142C}" destId="{E212DF8D-5F0B-4F9F-A6BD-DB59D92B9A9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25984-30FF-4FE1-831C-A8C9161ABFAD}">
      <dsp:nvSpPr>
        <dsp:cNvPr id="0" name=""/>
        <dsp:cNvSpPr/>
      </dsp:nvSpPr>
      <dsp:spPr>
        <a:xfrm>
          <a:off x="2566864" y="1736885"/>
          <a:ext cx="1232499" cy="1232499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47359" y="1917380"/>
        <a:ext cx="871509" cy="871509"/>
      </dsp:txXfrm>
    </dsp:sp>
    <dsp:sp modelId="{3D566F0A-E70F-447F-9066-74343FF82FCB}">
      <dsp:nvSpPr>
        <dsp:cNvPr id="0" name=""/>
        <dsp:cNvSpPr/>
      </dsp:nvSpPr>
      <dsp:spPr>
        <a:xfrm rot="16256068">
          <a:off x="3064162" y="1284112"/>
          <a:ext cx="265942" cy="419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>
        <a:off x="3103403" y="1407808"/>
        <a:ext cx="186159" cy="251429"/>
      </dsp:txXfrm>
    </dsp:sp>
    <dsp:sp modelId="{C3BF4FA0-06B0-4AB3-8FD4-F40E8FFE3580}">
      <dsp:nvSpPr>
        <dsp:cNvPr id="0" name=""/>
        <dsp:cNvSpPr/>
      </dsp:nvSpPr>
      <dsp:spPr>
        <a:xfrm>
          <a:off x="2595148" y="2838"/>
          <a:ext cx="1232499" cy="1232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কবীর চৌধূরী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5643" y="183333"/>
        <a:ext cx="871509" cy="871509"/>
      </dsp:txXfrm>
    </dsp:sp>
    <dsp:sp modelId="{AA4F2C43-4DB4-4D97-8E83-70401547EDFE}">
      <dsp:nvSpPr>
        <dsp:cNvPr id="0" name=""/>
        <dsp:cNvSpPr/>
      </dsp:nvSpPr>
      <dsp:spPr>
        <a:xfrm rot="20519578">
          <a:off x="3871607" y="1874852"/>
          <a:ext cx="276628" cy="419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>
        <a:off x="3873639" y="1971489"/>
        <a:ext cx="193640" cy="251429"/>
      </dsp:txXfrm>
    </dsp:sp>
    <dsp:sp modelId="{010EC9A3-75C2-4C28-9D44-B2ECE116FCD0}">
      <dsp:nvSpPr>
        <dsp:cNvPr id="0" name=""/>
        <dsp:cNvSpPr/>
      </dsp:nvSpPr>
      <dsp:spPr>
        <a:xfrm>
          <a:off x="4235370" y="1194528"/>
          <a:ext cx="1232499" cy="1232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600" b="1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1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15865" y="1375023"/>
        <a:ext cx="871509" cy="871509"/>
      </dsp:txXfrm>
    </dsp:sp>
    <dsp:sp modelId="{9E186585-5D8B-4452-94FE-AE951ADFB4E6}">
      <dsp:nvSpPr>
        <dsp:cNvPr id="0" name=""/>
        <dsp:cNvSpPr/>
      </dsp:nvSpPr>
      <dsp:spPr>
        <a:xfrm rot="3183655">
          <a:off x="3566729" y="2830519"/>
          <a:ext cx="265726" cy="419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>
        <a:off x="3582634" y="2882471"/>
        <a:ext cx="186008" cy="251429"/>
      </dsp:txXfrm>
    </dsp:sp>
    <dsp:sp modelId="{5520BF8F-E239-4981-8622-6BFD71D79531}">
      <dsp:nvSpPr>
        <dsp:cNvPr id="0" name=""/>
        <dsp:cNvSpPr/>
      </dsp:nvSpPr>
      <dsp:spPr>
        <a:xfrm>
          <a:off x="3608861" y="3122725"/>
          <a:ext cx="1232499" cy="1232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bn-BD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89356" y="3303220"/>
        <a:ext cx="871509" cy="871509"/>
      </dsp:txXfrm>
    </dsp:sp>
    <dsp:sp modelId="{C9A30B46-6F11-4BC5-94FB-DCE84F405750}">
      <dsp:nvSpPr>
        <dsp:cNvPr id="0" name=""/>
        <dsp:cNvSpPr/>
      </dsp:nvSpPr>
      <dsp:spPr>
        <a:xfrm rot="7524929">
          <a:off x="2570454" y="2830809"/>
          <a:ext cx="248027" cy="419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10800000">
        <a:off x="2629218" y="2884299"/>
        <a:ext cx="173619" cy="251429"/>
      </dsp:txXfrm>
    </dsp:sp>
    <dsp:sp modelId="{D05C996C-467E-4AEF-AB62-27687F423D98}">
      <dsp:nvSpPr>
        <dsp:cNvPr id="0" name=""/>
        <dsp:cNvSpPr/>
      </dsp:nvSpPr>
      <dsp:spPr>
        <a:xfrm>
          <a:off x="1581435" y="3122725"/>
          <a:ext cx="1232499" cy="1232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bn-BD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endParaRPr lang="bn-IN" sz="1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61930" y="3303220"/>
        <a:ext cx="871509" cy="871509"/>
      </dsp:txXfrm>
    </dsp:sp>
    <dsp:sp modelId="{C1AFEA36-6AE6-4F5E-A3F2-27B0D90AA08B}">
      <dsp:nvSpPr>
        <dsp:cNvPr id="0" name=""/>
        <dsp:cNvSpPr/>
      </dsp:nvSpPr>
      <dsp:spPr>
        <a:xfrm rot="11915770">
          <a:off x="2259720" y="1874672"/>
          <a:ext cx="248163" cy="419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10800000">
        <a:off x="2332225" y="1970353"/>
        <a:ext cx="173714" cy="251429"/>
      </dsp:txXfrm>
    </dsp:sp>
    <dsp:sp modelId="{E212DF8D-5F0B-4F9F-A6BD-DB59D92B9A98}">
      <dsp:nvSpPr>
        <dsp:cNvPr id="0" name=""/>
        <dsp:cNvSpPr/>
      </dsp:nvSpPr>
      <dsp:spPr>
        <a:xfrm>
          <a:off x="954926" y="1194528"/>
          <a:ext cx="1232499" cy="1232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1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bn-IN" sz="18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35421" y="1375023"/>
        <a:ext cx="871509" cy="87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B27B-CE5E-47C8-9FF6-00968DED183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BEEB-D29C-4AFC-A150-49EE2061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8DC065-D57B-4A1D-B8C6-86240DCDEBC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5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49BF-BA43-4159-8769-1AC7B20F2F7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265E2-176A-4B05-BDA7-2BBCCD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4874" y="3273347"/>
            <a:ext cx="4320013" cy="1048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2918" y="4321392"/>
            <a:ext cx="4483940" cy="1305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1" y="541339"/>
            <a:ext cx="3366565" cy="26184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31311" y="3304985"/>
            <a:ext cx="3379495" cy="2618461"/>
            <a:chOff x="146270" y="3782505"/>
            <a:chExt cx="3733800" cy="307491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3" t="80450" b="6247"/>
            <a:stretch>
              <a:fillRect/>
            </a:stretch>
          </p:blipFill>
          <p:spPr bwMode="auto">
            <a:xfrm>
              <a:off x="146270" y="6247819"/>
              <a:ext cx="3733800" cy="60960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57" y="3782505"/>
              <a:ext cx="3719513" cy="236220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3" t="80450" b="6247"/>
            <a:stretch>
              <a:fillRect/>
            </a:stretch>
          </p:blipFill>
          <p:spPr bwMode="auto">
            <a:xfrm>
              <a:off x="146270" y="6144705"/>
              <a:ext cx="3733800" cy="60960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26945" y="1535718"/>
            <a:ext cx="4642686" cy="1011479"/>
            <a:chOff x="4124242" y="1931645"/>
            <a:chExt cx="4642686" cy="1011479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24242" y="2481459"/>
              <a:ext cx="4642686" cy="461665"/>
            </a:xfrm>
            <a:prstGeom prst="rect">
              <a:avLst/>
            </a:prstGeom>
            <a:noFill/>
            <a:ln w="1270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n-BD" sz="2400" dirty="0" smtClean="0"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বাঙালী সংস্কৃতি চর্চার একটি ঐতিহ্যবাহী প্রতিষ্ঠান</a:t>
              </a:r>
              <a:endParaRPr lang="en-US" sz="2400" dirty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405389" y="1931645"/>
              <a:ext cx="2274984" cy="53440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ছায়ানট</a:t>
              </a:r>
              <a:endPara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36370" y="3787373"/>
            <a:ext cx="4837279" cy="1046768"/>
            <a:chOff x="4124242" y="3254191"/>
            <a:chExt cx="4837279" cy="1046768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124242" y="3839294"/>
              <a:ext cx="4837279" cy="461665"/>
            </a:xfrm>
            <a:prstGeom prst="rect">
              <a:avLst/>
            </a:prstGeom>
            <a:noFill/>
            <a:ln w="1270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bn-BD" sz="2400" dirty="0" smtClean="0">
                  <a:latin typeface="NikoshBAN" panose="02000000000000000000" pitchFamily="2" charset="0"/>
                  <a:ea typeface="NikoshBAN" panose="02000000000000000000" pitchFamily="2" charset="0"/>
                  <a:cs typeface="NikoshBAN" panose="02000000000000000000" pitchFamily="2" charset="0"/>
                </a:rPr>
                <a:t>মানুষের মঙ্গল কামনা করে যে মিঝিল করা হয়</a:t>
              </a:r>
              <a:endParaRPr lang="en-US" sz="2400" dirty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05389" y="3254191"/>
              <a:ext cx="2491432" cy="5653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মঙ্গল শোভাযাত্রা</a:t>
              </a:r>
              <a:endPara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3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830769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970961"/>
            <a:ext cx="1870861" cy="39064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0288" y="1030856"/>
            <a:ext cx="26978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2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BD" sz="2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শিখি-</a:t>
            </a:r>
            <a:endParaRPr lang="en-US" sz="27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88793"/>
              </p:ext>
            </p:extLst>
          </p:nvPr>
        </p:nvGraphicFramePr>
        <p:xfrm>
          <a:off x="1533329" y="1684599"/>
          <a:ext cx="6263474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3561"/>
                <a:gridCol w="398991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স্বাদেশিকতা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হালখাতা</a:t>
                      </a:r>
                      <a:endPara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নওজরো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8448" y="2609882"/>
            <a:ext cx="3939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বছরের হিসাব-নিকাশের জন্য নতুন খাতা আরম্ভের উৎসব </a:t>
            </a:r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661" y="2177603"/>
            <a:ext cx="196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দেশপ্রেমিকা</a:t>
            </a:r>
            <a:endParaRPr lang="en-US" sz="28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8661" y="3224043"/>
            <a:ext cx="35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দিন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43" y="1253765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</a:t>
            </a:r>
            <a:r>
              <a:rPr lang="bn-IN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8521" y="1845582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4031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16865" y="1513788"/>
            <a:ext cx="1486732" cy="429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9765" y="3144987"/>
            <a:ext cx="7391400" cy="523220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8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হালখাতা কখন এবং কেনো উদযাপন করা হয় তা ব্যখ্যা কর।</a:t>
            </a:r>
            <a:endParaRPr lang="bn-BD" sz="28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0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77545" y="1714366"/>
            <a:ext cx="1413011" cy="4147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1003" y="2788727"/>
            <a:ext cx="7386097" cy="1569660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বাংলা পয়লা বৈশাখের ঐতিহ্য ও বৈশিষ্ট্য রক্ষা করার জন্য তুমি তোমার বিদ্যালয়ে কি পরিকল্পনা গ্রহন করবে তার একটি রুপরেখা তৈরী কর।</a:t>
            </a:r>
            <a:endParaRPr lang="bn-BD" sz="28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9588" y="1840308"/>
            <a:ext cx="1486733" cy="464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7254" y="3370618"/>
            <a:ext cx="7391400" cy="584775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তোমাদের এলাকার লোকজ সংস্কৃতির পরিচয় দাও।</a:t>
            </a:r>
            <a:endParaRPr lang="bn-BD" sz="28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3547" y="1401042"/>
            <a:ext cx="1337183" cy="472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6490" y="2182333"/>
            <a:ext cx="6251296" cy="2677656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কবীর চৌধূরী কত সালে জন্ম গ্রহন করেন?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তিনি মৃত্য বরণ করেন?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তিনি কি পুরূষ্কার পেয়েছিলেন?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পেশায় কি ছিলেন?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কোন বিশ্ববিদ্যালয় থেকে স্নাতক ও স্নাতকোত্তর ডিগ্রী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অর্জন করেন?</a:t>
            </a:r>
          </a:p>
        </p:txBody>
      </p:sp>
    </p:spTree>
    <p:extLst>
      <p:ext uri="{BB962C8B-B14F-4D97-AF65-F5344CB8AC3E}">
        <p14:creationId xmlns:p14="http://schemas.microsoft.com/office/powerpoint/2010/main" val="25828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263" y="1677971"/>
            <a:ext cx="1601379" cy="5046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n/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754" y="3107142"/>
            <a:ext cx="6642395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রচনা লিখে আনবে।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445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4091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791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4851" y="830943"/>
            <a:ext cx="5013619" cy="1242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1714" y="2140132"/>
            <a:ext cx="4157351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1069575" y="2855641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4430" y="3679210"/>
            <a:ext cx="2669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নবম/দশম(দাখিল)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‘পয়লা বৈশাখ’</a:t>
            </a:r>
            <a:endParaRPr lang="bn-BD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1305" y="820132"/>
            <a:ext cx="4726250" cy="1050004"/>
          </a:xfrm>
          <a:prstGeom prst="rect">
            <a:avLst/>
          </a:prstGeom>
          <a:noFill/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679210"/>
            <a:ext cx="2863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(অর্নাস), এম,এ(বাংলা)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প্রভাষক(বাংলা)</a:t>
            </a:r>
            <a:endParaRPr lang="bn-IN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bn-BD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6206" y="820132"/>
            <a:ext cx="1155097" cy="10500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 rot="16200000">
            <a:off x="4523790" y="2855641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2323383" y="3999938"/>
            <a:ext cx="4018844" cy="7151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9" y="1046376"/>
            <a:ext cx="3416968" cy="22721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94" y="1046376"/>
            <a:ext cx="3416969" cy="22721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9" y="3506772"/>
            <a:ext cx="3416969" cy="22721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t="4075" r="2505" b="3459"/>
          <a:stretch/>
        </p:blipFill>
        <p:spPr bwMode="auto">
          <a:xfrm>
            <a:off x="4735895" y="3506772"/>
            <a:ext cx="3416968" cy="22721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85197" y="506547"/>
            <a:ext cx="5467546" cy="4457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দিয়ে লক্ষ্য কর-</a:t>
            </a:r>
            <a:endParaRPr lang="en-US" sz="54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6680" y="2498104"/>
            <a:ext cx="5599523" cy="15206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2298" y="1536569"/>
            <a:ext cx="1588286" cy="514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6848" y="4345757"/>
            <a:ext cx="2132307" cy="46511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কবীর চৌধূরী</a:t>
            </a:r>
            <a:endParaRPr lang="en-US" b="1" dirty="0">
              <a:ln/>
              <a:solidFill>
                <a:srgbClr val="00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8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1251" y="2352772"/>
            <a:ext cx="6829098" cy="1815882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সম্পর্কে 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নববষের আর্কষণীয় দিকগুলো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2101" y="1404594"/>
            <a:ext cx="1687398" cy="4919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3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4094023"/>
              </p:ext>
            </p:extLst>
          </p:nvPr>
        </p:nvGraphicFramePr>
        <p:xfrm>
          <a:off x="1128074" y="1329180"/>
          <a:ext cx="6422797" cy="435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353910" y="779845"/>
            <a:ext cx="2425421" cy="465441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Plain">
              <a:avLst/>
            </a:prstTxWarp>
            <a:normAutofit fontScale="9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25984-30FF-4FE1-831C-A8C9161AB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3A25984-30FF-4FE1-831C-A8C9161AB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66F0A-E70F-447F-9066-74343FF8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3D566F0A-E70F-447F-9066-74343FF82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BF4FA0-06B0-4AB3-8FD4-F40E8FFE3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3BF4FA0-06B0-4AB3-8FD4-F40E8FFE3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F2C43-4DB4-4D97-8E83-70401547E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AA4F2C43-4DB4-4D97-8E83-70401547E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0EC9A3-75C2-4C28-9D44-B2ECE116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10EC9A3-75C2-4C28-9D44-B2ECE116F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86585-5D8B-4452-94FE-AE951ADFB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E186585-5D8B-4452-94FE-AE951ADFB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20BF8F-E239-4981-8622-6BFD71D79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520BF8F-E239-4981-8622-6BFD71D79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0B46-6F11-4BC5-94FB-DCE84F40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C9A30B46-6F11-4BC5-94FB-DCE84F405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C996C-467E-4AEF-AB62-27687F42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05C996C-467E-4AEF-AB62-27687F423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FEA36-6AE6-4F5E-A3F2-27B0D90AA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C1AFEA36-6AE6-4F5E-A3F2-27B0D90AA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2DF8D-5F0B-4F9F-A6BD-DB59D92B9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212DF8D-5F0B-4F9F-A6BD-DB59D92B9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825" y="5557946"/>
            <a:ext cx="5334000" cy="5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n-BD" sz="3600" b="1" dirty="0" smtClean="0">
                <a:ln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পয়লা বৈশাখ উদযাপন উৎসব</a:t>
            </a:r>
            <a:endParaRPr lang="en-US" sz="3600" b="1" dirty="0">
              <a:ln/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5" y="659877"/>
            <a:ext cx="3741324" cy="23388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25" y="659876"/>
            <a:ext cx="3741324" cy="23388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5" y="3108912"/>
            <a:ext cx="3741324" cy="23388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25" y="3108911"/>
            <a:ext cx="3741324" cy="23388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414021"/>
            <a:ext cx="2573517" cy="33038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41" y="1414021"/>
            <a:ext cx="2488677" cy="33038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799" y="5011385"/>
            <a:ext cx="5334000" cy="50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n-BD" sz="3600" b="1" dirty="0" smtClean="0">
                <a:ln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পয়লা বৈশাখের ঐতিহ্য</a:t>
            </a:r>
            <a:endParaRPr lang="en-US" sz="3600" b="1" dirty="0">
              <a:ln/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23" y="857838"/>
            <a:ext cx="6587446" cy="3713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9923" y="4687685"/>
            <a:ext cx="6587446" cy="1569660"/>
          </a:xfrm>
          <a:prstGeom prst="rect">
            <a:avLst/>
          </a:prstGeom>
          <a:noFill/>
          <a:ln w="127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n-BD" sz="32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নতুন ধান কাটার পর পজেলা বৈশাখে বাঙ্গালীদের ‘হালখাতা’ শুরু হয়। ‘হালখাতা’ হচ্ছে বাঙ্গালীদের দ্বিতীয় বৃহৎ অনুষ্ঠান।</a:t>
            </a:r>
            <a:endParaRPr lang="en-US" sz="32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308</Words>
  <Application>Microsoft Office PowerPoint</Application>
  <PresentationFormat>On-screen Show (4:3)</PresentationFormat>
  <Paragraphs>73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MR Mizan</cp:lastModifiedBy>
  <cp:revision>39</cp:revision>
  <dcterms:created xsi:type="dcterms:W3CDTF">2020-04-08T18:09:31Z</dcterms:created>
  <dcterms:modified xsi:type="dcterms:W3CDTF">2020-04-23T14:12:32Z</dcterms:modified>
</cp:coreProperties>
</file>