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6.jpg" ContentType="image/gif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317" r:id="rId3"/>
    <p:sldId id="260" r:id="rId4"/>
    <p:sldId id="261" r:id="rId5"/>
    <p:sldId id="262" r:id="rId6"/>
    <p:sldId id="341" r:id="rId7"/>
    <p:sldId id="342" r:id="rId8"/>
    <p:sldId id="338" r:id="rId9"/>
    <p:sldId id="339" r:id="rId10"/>
    <p:sldId id="340" r:id="rId11"/>
    <p:sldId id="286" r:id="rId12"/>
    <p:sldId id="301" r:id="rId13"/>
    <p:sldId id="289" r:id="rId14"/>
    <p:sldId id="332" r:id="rId15"/>
    <p:sldId id="333" r:id="rId16"/>
    <p:sldId id="334" r:id="rId17"/>
    <p:sldId id="335" r:id="rId18"/>
    <p:sldId id="307" r:id="rId19"/>
    <p:sldId id="346" r:id="rId20"/>
    <p:sldId id="295" r:id="rId21"/>
    <p:sldId id="296" r:id="rId22"/>
    <p:sldId id="344" r:id="rId23"/>
    <p:sldId id="345" r:id="rId24"/>
    <p:sldId id="311" r:id="rId25"/>
    <p:sldId id="266" r:id="rId26"/>
    <p:sldId id="343" r:id="rId27"/>
    <p:sldId id="267" r:id="rId28"/>
    <p:sldId id="268" r:id="rId29"/>
    <p:sldId id="270" r:id="rId30"/>
    <p:sldId id="347" r:id="rId31"/>
    <p:sldId id="271" r:id="rId32"/>
    <p:sldId id="272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29" autoAdjust="0"/>
    <p:restoredTop sz="94660"/>
  </p:normalViewPr>
  <p:slideViewPr>
    <p:cSldViewPr>
      <p:cViewPr>
        <p:scale>
          <a:sx n="71" d="100"/>
          <a:sy n="71" d="100"/>
        </p:scale>
        <p:origin x="696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4F4461-46E3-4191-872D-59DA6FCC42B0}" type="doc">
      <dgm:prSet loTypeId="urn:microsoft.com/office/officeart/2005/8/layout/radial3" loCatId="cycl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C38DE27-0047-4A64-8D30-ADAC746D80E7}">
      <dgm:prSet phldrT="[Text]" custT="1"/>
      <dgm:spPr/>
      <dgm:t>
        <a:bodyPr/>
        <a:lstStyle/>
        <a:p>
          <a:r>
            <a:rPr lang="bn-IN" sz="6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শ্রেণিকরণের ভিত্তি</a:t>
          </a:r>
          <a:endParaRPr lang="en-US" sz="66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2F26612-062C-457A-9413-998EF6122C45}" type="parTrans" cxnId="{08BC9764-79A0-43F5-A274-2AC6CD56FAEE}">
      <dgm:prSet/>
      <dgm:spPr/>
      <dgm:t>
        <a:bodyPr/>
        <a:lstStyle/>
        <a:p>
          <a:endParaRPr lang="en-US"/>
        </a:p>
      </dgm:t>
    </dgm:pt>
    <dgm:pt modelId="{560053AF-90C5-4081-B976-7E7D2CD31049}" type="sibTrans" cxnId="{08BC9764-79A0-43F5-A274-2AC6CD56FAEE}">
      <dgm:prSet/>
      <dgm:spPr/>
      <dgm:t>
        <a:bodyPr/>
        <a:lstStyle/>
        <a:p>
          <a:endParaRPr lang="en-US"/>
        </a:p>
      </dgm:t>
    </dgm:pt>
    <dgm:pt modelId="{029D7FDE-F0B1-4574-A18A-37A9FC114CE3}">
      <dgm:prSet phldrT="[Text]" custT="1"/>
      <dgm:spPr/>
      <dgm:t>
        <a:bodyPr/>
        <a:lstStyle/>
        <a:p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কোষের সংখ্যা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59397BB-F8B0-415A-A72C-EE9CF242B772}" type="parTrans" cxnId="{6C31F144-83D6-4A8D-85E7-138DDA34DA4E}">
      <dgm:prSet/>
      <dgm:spPr/>
      <dgm:t>
        <a:bodyPr/>
        <a:lstStyle/>
        <a:p>
          <a:endParaRPr lang="en-US"/>
        </a:p>
      </dgm:t>
    </dgm:pt>
    <dgm:pt modelId="{0AB196EA-5CF1-4F67-B69F-7E98F7216130}" type="sibTrans" cxnId="{6C31F144-83D6-4A8D-85E7-138DDA34DA4E}">
      <dgm:prSet/>
      <dgm:spPr/>
      <dgm:t>
        <a:bodyPr/>
        <a:lstStyle/>
        <a:p>
          <a:endParaRPr lang="en-US"/>
        </a:p>
      </dgm:t>
    </dgm:pt>
    <dgm:pt modelId="{597F4CC2-42E9-47E4-AFD2-7D509C6476DB}">
      <dgm:prSet phldrT="[Text]" custT="1"/>
      <dgm:spPr/>
      <dgm:t>
        <a:bodyPr/>
        <a:lstStyle/>
        <a:p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সিলোম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D7DC8A4-4017-4A01-8E00-87AB76296439}" type="parTrans" cxnId="{E5113C0C-89A2-46CC-A04F-1AC251695698}">
      <dgm:prSet/>
      <dgm:spPr/>
      <dgm:t>
        <a:bodyPr/>
        <a:lstStyle/>
        <a:p>
          <a:endParaRPr lang="en-US"/>
        </a:p>
      </dgm:t>
    </dgm:pt>
    <dgm:pt modelId="{FDCE4587-9708-4E1E-A1AB-DE807375D841}" type="sibTrans" cxnId="{E5113C0C-89A2-46CC-A04F-1AC251695698}">
      <dgm:prSet/>
      <dgm:spPr/>
      <dgm:t>
        <a:bodyPr/>
        <a:lstStyle/>
        <a:p>
          <a:endParaRPr lang="en-US"/>
        </a:p>
      </dgm:t>
    </dgm:pt>
    <dgm:pt modelId="{03FA453A-6457-4C0B-9617-BAD2343A64E7}">
      <dgm:prSet phldrT="[Text]" custT="1"/>
      <dgm:spPr/>
      <dgm:t>
        <a:bodyPr/>
        <a:lstStyle/>
        <a:p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ভ্রুণস্তরের সংখ্যা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8017979-0FAB-441B-9298-F85B222DAA0E}" type="parTrans" cxnId="{2C373D02-1519-4F99-9DF0-C1D9428C2BBC}">
      <dgm:prSet/>
      <dgm:spPr/>
      <dgm:t>
        <a:bodyPr/>
        <a:lstStyle/>
        <a:p>
          <a:endParaRPr lang="en-US"/>
        </a:p>
      </dgm:t>
    </dgm:pt>
    <dgm:pt modelId="{F53B3D29-BB44-43EF-B02A-E5025C11EAA8}" type="sibTrans" cxnId="{2C373D02-1519-4F99-9DF0-C1D9428C2BBC}">
      <dgm:prSet/>
      <dgm:spPr/>
      <dgm:t>
        <a:bodyPr/>
        <a:lstStyle/>
        <a:p>
          <a:endParaRPr lang="en-US"/>
        </a:p>
      </dgm:t>
    </dgm:pt>
    <dgm:pt modelId="{1EB7F975-00E6-4E53-8964-981687C938D5}">
      <dgm:prSet phldrT="[Text]" custT="1"/>
      <dgm:spPr/>
      <dgm:t>
        <a:bodyPr/>
        <a:lstStyle/>
        <a:p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নটকর্ড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1D0C33F-14CB-4E6B-8DAE-D2C64AA0B033}" type="parTrans" cxnId="{D8F045E8-C58C-4D5D-8830-FD0E176EC122}">
      <dgm:prSet/>
      <dgm:spPr/>
      <dgm:t>
        <a:bodyPr/>
        <a:lstStyle/>
        <a:p>
          <a:endParaRPr lang="en-US"/>
        </a:p>
      </dgm:t>
    </dgm:pt>
    <dgm:pt modelId="{CC28B6DD-17C9-48EB-B984-5D811905BEA5}" type="sibTrans" cxnId="{D8F045E8-C58C-4D5D-8830-FD0E176EC122}">
      <dgm:prSet/>
      <dgm:spPr/>
      <dgm:t>
        <a:bodyPr/>
        <a:lstStyle/>
        <a:p>
          <a:endParaRPr lang="en-US"/>
        </a:p>
      </dgm:t>
    </dgm:pt>
    <dgm:pt modelId="{84314457-3449-4BA7-B3E6-D15BD5F5CCD1}">
      <dgm:prSet custT="1"/>
      <dgm:spPr/>
      <dgm:t>
        <a:bodyPr/>
        <a:lstStyle/>
        <a:p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আকার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7D51552-039D-4D58-BE4E-BDFFFD9C0AE0}" type="parTrans" cxnId="{0D634AE4-609D-4025-A5BC-95D2412AB254}">
      <dgm:prSet/>
      <dgm:spPr/>
      <dgm:t>
        <a:bodyPr/>
        <a:lstStyle/>
        <a:p>
          <a:endParaRPr lang="en-US"/>
        </a:p>
      </dgm:t>
    </dgm:pt>
    <dgm:pt modelId="{4558FEB8-6950-4C98-BFDE-C396F7684546}" type="sibTrans" cxnId="{0D634AE4-609D-4025-A5BC-95D2412AB254}">
      <dgm:prSet/>
      <dgm:spPr/>
      <dgm:t>
        <a:bodyPr/>
        <a:lstStyle/>
        <a:p>
          <a:endParaRPr lang="en-US"/>
        </a:p>
      </dgm:t>
    </dgm:pt>
    <dgm:pt modelId="{6AEF0669-10BA-4970-B69E-C72CE3D735EF}">
      <dgm:prSet custT="1"/>
      <dgm:spPr/>
      <dgm:t>
        <a:bodyPr/>
        <a:lstStyle/>
        <a:p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প্রতিস্যাম্যতা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3B4C6A6-84D7-4427-ABAF-8C2503B8C6AE}" type="parTrans" cxnId="{8C7640F8-62D9-40A6-91B4-A6B6949362E0}">
      <dgm:prSet/>
      <dgm:spPr/>
      <dgm:t>
        <a:bodyPr/>
        <a:lstStyle/>
        <a:p>
          <a:endParaRPr lang="en-US"/>
        </a:p>
      </dgm:t>
    </dgm:pt>
    <dgm:pt modelId="{041D6F52-725A-4D6B-BE2A-5BFB19037D25}" type="sibTrans" cxnId="{8C7640F8-62D9-40A6-91B4-A6B6949362E0}">
      <dgm:prSet/>
      <dgm:spPr/>
      <dgm:t>
        <a:bodyPr/>
        <a:lstStyle/>
        <a:p>
          <a:endParaRPr lang="en-US"/>
        </a:p>
      </dgm:t>
    </dgm:pt>
    <dgm:pt modelId="{3D7B8BAC-91D2-4E27-A9D8-2B4C7F0DC202}">
      <dgm:prSet custT="1"/>
      <dgm:spPr/>
      <dgm:t>
        <a:bodyPr/>
        <a:lstStyle/>
        <a:p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প্রান্তিকতা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30C78AD-560A-4B8B-B109-42368D2356C6}" type="parTrans" cxnId="{1FBC06F2-0FF6-4201-BA0B-600F471910B9}">
      <dgm:prSet/>
      <dgm:spPr/>
      <dgm:t>
        <a:bodyPr/>
        <a:lstStyle/>
        <a:p>
          <a:endParaRPr lang="en-US"/>
        </a:p>
      </dgm:t>
    </dgm:pt>
    <dgm:pt modelId="{78707D4A-5015-4C9B-BD72-DAD9662770EA}" type="sibTrans" cxnId="{1FBC06F2-0FF6-4201-BA0B-600F471910B9}">
      <dgm:prSet/>
      <dgm:spPr/>
      <dgm:t>
        <a:bodyPr/>
        <a:lstStyle/>
        <a:p>
          <a:endParaRPr lang="en-US"/>
        </a:p>
      </dgm:t>
    </dgm:pt>
    <dgm:pt modelId="{DA4A766A-FA22-4D2E-B623-1CDCE60CC3B9}">
      <dgm:prSet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মেরুদণ্ড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A2D396C-96CA-4B2F-8312-1FDEFACC4951}" type="parTrans" cxnId="{FC4ED879-2432-4E79-B8CA-32D6DED5A195}">
      <dgm:prSet/>
      <dgm:spPr/>
      <dgm:t>
        <a:bodyPr/>
        <a:lstStyle/>
        <a:p>
          <a:endParaRPr lang="en-US"/>
        </a:p>
      </dgm:t>
    </dgm:pt>
    <dgm:pt modelId="{C99E87E3-0165-4652-99D8-14F3EE2AD28F}" type="sibTrans" cxnId="{FC4ED879-2432-4E79-B8CA-32D6DED5A195}">
      <dgm:prSet/>
      <dgm:spPr/>
      <dgm:t>
        <a:bodyPr/>
        <a:lstStyle/>
        <a:p>
          <a:endParaRPr lang="en-US"/>
        </a:p>
      </dgm:t>
    </dgm:pt>
    <dgm:pt modelId="{92E0C41F-40DC-46ED-9A1A-BEFF74E13066}" type="pres">
      <dgm:prSet presAssocID="{694F4461-46E3-4191-872D-59DA6FCC42B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8FC73B-141A-460F-A03E-C744E5E3E1F9}" type="pres">
      <dgm:prSet presAssocID="{694F4461-46E3-4191-872D-59DA6FCC42B0}" presName="radial" presStyleCnt="0">
        <dgm:presLayoutVars>
          <dgm:animLvl val="ctr"/>
        </dgm:presLayoutVars>
      </dgm:prSet>
      <dgm:spPr/>
      <dgm:t>
        <a:bodyPr/>
        <a:lstStyle/>
        <a:p>
          <a:endParaRPr lang="en-US"/>
        </a:p>
      </dgm:t>
    </dgm:pt>
    <dgm:pt modelId="{74AA2D5A-D488-416E-9903-7CF520B509E3}" type="pres">
      <dgm:prSet presAssocID="{4C38DE27-0047-4A64-8D30-ADAC746D80E7}" presName="centerShape" presStyleLbl="vennNode1" presStyleIdx="0" presStyleCnt="9" custScaleX="195098"/>
      <dgm:spPr/>
      <dgm:t>
        <a:bodyPr/>
        <a:lstStyle/>
        <a:p>
          <a:endParaRPr lang="en-US"/>
        </a:p>
      </dgm:t>
    </dgm:pt>
    <dgm:pt modelId="{2560EA08-A7BE-4C79-BADC-A53A8FD067A0}" type="pres">
      <dgm:prSet presAssocID="{029D7FDE-F0B1-4574-A18A-37A9FC114CE3}" presName="node" presStyleLbl="vennNode1" presStyleIdx="1" presStyleCnt="9" custScaleX="152534" custRadScaleRad="100371" custRadScaleInc="105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108D50-62B1-4400-896C-99534B247BD1}" type="pres">
      <dgm:prSet presAssocID="{DA4A766A-FA22-4D2E-B623-1CDCE60CC3B9}" presName="node" presStyleLbl="vennNode1" presStyleIdx="2" presStyleCnt="9" custRadScaleRad="115954" custRadScaleInc="246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CFD355-CD54-4246-AE5E-F704AFBF7586}" type="pres">
      <dgm:prSet presAssocID="{3D7B8BAC-91D2-4E27-A9D8-2B4C7F0DC202}" presName="node" presStyleLbl="vennNode1" presStyleIdx="3" presStyleCnt="9" custScaleX="152416" custRadScaleRad="137747" custRadScaleInc="23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AB8750-175D-4C11-8961-2CD0333F64DE}" type="pres">
      <dgm:prSet presAssocID="{84314457-3449-4BA7-B3E6-D15BD5F5CCD1}" presName="node" presStyleLbl="vennNode1" presStyleIdx="4" presStyleCnt="9" custRadScaleRad="114754" custRadScaleInc="-151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53D23A-DAE3-4CBD-B493-71240FC468EE}" type="pres">
      <dgm:prSet presAssocID="{6AEF0669-10BA-4970-B69E-C72CE3D735EF}" presName="node" presStyleLbl="vennNode1" presStyleIdx="5" presStyleCnt="9" custScaleX="154889" custRadScaleRad="100706" custRadScaleInc="14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BDCA52-5DB1-4FBE-8BA1-A0E20642CFF8}" type="pres">
      <dgm:prSet presAssocID="{597F4CC2-42E9-47E4-AFD2-7D509C6476DB}" presName="node" presStyleLbl="vennNode1" presStyleIdx="6" presStyleCnt="9" custScaleX="117111" custRadScaleRad="111485" custRadScaleInc="240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FE4070-6CF2-438C-AEB7-3F6D2976A2F1}" type="pres">
      <dgm:prSet presAssocID="{03FA453A-6457-4C0B-9617-BAD2343A64E7}" presName="node" presStyleLbl="vennNode1" presStyleIdx="7" presStyleCnt="9" custScaleX="149876" custRadScaleRad="127973" custRadScaleInc="92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B745DD-10DF-4054-B850-18D453C145DA}" type="pres">
      <dgm:prSet presAssocID="{1EB7F975-00E6-4E53-8964-981687C938D5}" presName="node" presStyleLbl="vennNode1" presStyleIdx="8" presStyleCnt="9" custScaleX="137500" custRadScaleRad="115063" custRadScaleInc="-60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90B065-A38E-47BE-A932-4E6C40F6096C}" type="presOf" srcId="{84314457-3449-4BA7-B3E6-D15BD5F5CCD1}" destId="{BDAB8750-175D-4C11-8961-2CD0333F64DE}" srcOrd="0" destOrd="0" presId="urn:microsoft.com/office/officeart/2005/8/layout/radial3"/>
    <dgm:cxn modelId="{1FBC06F2-0FF6-4201-BA0B-600F471910B9}" srcId="{4C38DE27-0047-4A64-8D30-ADAC746D80E7}" destId="{3D7B8BAC-91D2-4E27-A9D8-2B4C7F0DC202}" srcOrd="2" destOrd="0" parTransId="{A30C78AD-560A-4B8B-B109-42368D2356C6}" sibTransId="{78707D4A-5015-4C9B-BD72-DAD9662770EA}"/>
    <dgm:cxn modelId="{2C373D02-1519-4F99-9DF0-C1D9428C2BBC}" srcId="{4C38DE27-0047-4A64-8D30-ADAC746D80E7}" destId="{03FA453A-6457-4C0B-9617-BAD2343A64E7}" srcOrd="6" destOrd="0" parTransId="{78017979-0FAB-441B-9298-F85B222DAA0E}" sibTransId="{F53B3D29-BB44-43EF-B02A-E5025C11EAA8}"/>
    <dgm:cxn modelId="{FC4ED879-2432-4E79-B8CA-32D6DED5A195}" srcId="{4C38DE27-0047-4A64-8D30-ADAC746D80E7}" destId="{DA4A766A-FA22-4D2E-B623-1CDCE60CC3B9}" srcOrd="1" destOrd="0" parTransId="{DA2D396C-96CA-4B2F-8312-1FDEFACC4951}" sibTransId="{C99E87E3-0165-4652-99D8-14F3EE2AD28F}"/>
    <dgm:cxn modelId="{F41B7645-2CC3-4A7C-AD7C-D59CCA68006B}" type="presOf" srcId="{DA4A766A-FA22-4D2E-B623-1CDCE60CC3B9}" destId="{F5108D50-62B1-4400-896C-99534B247BD1}" srcOrd="0" destOrd="0" presId="urn:microsoft.com/office/officeart/2005/8/layout/radial3"/>
    <dgm:cxn modelId="{2117F6F5-FB52-4833-A559-777F7D2DDFC5}" type="presOf" srcId="{029D7FDE-F0B1-4574-A18A-37A9FC114CE3}" destId="{2560EA08-A7BE-4C79-BADC-A53A8FD067A0}" srcOrd="0" destOrd="0" presId="urn:microsoft.com/office/officeart/2005/8/layout/radial3"/>
    <dgm:cxn modelId="{08BC9764-79A0-43F5-A274-2AC6CD56FAEE}" srcId="{694F4461-46E3-4191-872D-59DA6FCC42B0}" destId="{4C38DE27-0047-4A64-8D30-ADAC746D80E7}" srcOrd="0" destOrd="0" parTransId="{E2F26612-062C-457A-9413-998EF6122C45}" sibTransId="{560053AF-90C5-4081-B976-7E7D2CD31049}"/>
    <dgm:cxn modelId="{D8F045E8-C58C-4D5D-8830-FD0E176EC122}" srcId="{4C38DE27-0047-4A64-8D30-ADAC746D80E7}" destId="{1EB7F975-00E6-4E53-8964-981687C938D5}" srcOrd="7" destOrd="0" parTransId="{21D0C33F-14CB-4E6B-8DAE-D2C64AA0B033}" sibTransId="{CC28B6DD-17C9-48EB-B984-5D811905BEA5}"/>
    <dgm:cxn modelId="{E5113C0C-89A2-46CC-A04F-1AC251695698}" srcId="{4C38DE27-0047-4A64-8D30-ADAC746D80E7}" destId="{597F4CC2-42E9-47E4-AFD2-7D509C6476DB}" srcOrd="5" destOrd="0" parTransId="{2D7DC8A4-4017-4A01-8E00-87AB76296439}" sibTransId="{FDCE4587-9708-4E1E-A1AB-DE807375D841}"/>
    <dgm:cxn modelId="{1E19B40B-6476-4D32-8955-CB8BEE5530CB}" type="presOf" srcId="{03FA453A-6457-4C0B-9617-BAD2343A64E7}" destId="{49FE4070-6CF2-438C-AEB7-3F6D2976A2F1}" srcOrd="0" destOrd="0" presId="urn:microsoft.com/office/officeart/2005/8/layout/radial3"/>
    <dgm:cxn modelId="{0D634AE4-609D-4025-A5BC-95D2412AB254}" srcId="{4C38DE27-0047-4A64-8D30-ADAC746D80E7}" destId="{84314457-3449-4BA7-B3E6-D15BD5F5CCD1}" srcOrd="3" destOrd="0" parTransId="{87D51552-039D-4D58-BE4E-BDFFFD9C0AE0}" sibTransId="{4558FEB8-6950-4C98-BFDE-C396F7684546}"/>
    <dgm:cxn modelId="{5634AEFF-88BE-479B-A7DF-576676A8D128}" type="presOf" srcId="{3D7B8BAC-91D2-4E27-A9D8-2B4C7F0DC202}" destId="{77CFD355-CD54-4246-AE5E-F704AFBF7586}" srcOrd="0" destOrd="0" presId="urn:microsoft.com/office/officeart/2005/8/layout/radial3"/>
    <dgm:cxn modelId="{8C7640F8-62D9-40A6-91B4-A6B6949362E0}" srcId="{4C38DE27-0047-4A64-8D30-ADAC746D80E7}" destId="{6AEF0669-10BA-4970-B69E-C72CE3D735EF}" srcOrd="4" destOrd="0" parTransId="{C3B4C6A6-84D7-4427-ABAF-8C2503B8C6AE}" sibTransId="{041D6F52-725A-4D6B-BE2A-5BFB19037D25}"/>
    <dgm:cxn modelId="{D351EFF2-7AD1-43DC-AF94-27F6026E0705}" type="presOf" srcId="{597F4CC2-42E9-47E4-AFD2-7D509C6476DB}" destId="{AEBDCA52-5DB1-4FBE-8BA1-A0E20642CFF8}" srcOrd="0" destOrd="0" presId="urn:microsoft.com/office/officeart/2005/8/layout/radial3"/>
    <dgm:cxn modelId="{6C31F144-83D6-4A8D-85E7-138DDA34DA4E}" srcId="{4C38DE27-0047-4A64-8D30-ADAC746D80E7}" destId="{029D7FDE-F0B1-4574-A18A-37A9FC114CE3}" srcOrd="0" destOrd="0" parTransId="{359397BB-F8B0-415A-A72C-EE9CF242B772}" sibTransId="{0AB196EA-5CF1-4F67-B69F-7E98F7216130}"/>
    <dgm:cxn modelId="{C286A763-9145-4E7D-B216-6A81CA29CB97}" type="presOf" srcId="{4C38DE27-0047-4A64-8D30-ADAC746D80E7}" destId="{74AA2D5A-D488-416E-9903-7CF520B509E3}" srcOrd="0" destOrd="0" presId="urn:microsoft.com/office/officeart/2005/8/layout/radial3"/>
    <dgm:cxn modelId="{2D253105-F780-4616-A540-66AA1DC61B11}" type="presOf" srcId="{694F4461-46E3-4191-872D-59DA6FCC42B0}" destId="{92E0C41F-40DC-46ED-9A1A-BEFF74E13066}" srcOrd="0" destOrd="0" presId="urn:microsoft.com/office/officeart/2005/8/layout/radial3"/>
    <dgm:cxn modelId="{B70A4F21-B813-42A9-85D6-5215D531DE75}" type="presOf" srcId="{6AEF0669-10BA-4970-B69E-C72CE3D735EF}" destId="{7253D23A-DAE3-4CBD-B493-71240FC468EE}" srcOrd="0" destOrd="0" presId="urn:microsoft.com/office/officeart/2005/8/layout/radial3"/>
    <dgm:cxn modelId="{586FA0EB-B9A1-4FBA-9CA4-E8933293D8EB}" type="presOf" srcId="{1EB7F975-00E6-4E53-8964-981687C938D5}" destId="{81B745DD-10DF-4054-B850-18D453C145DA}" srcOrd="0" destOrd="0" presId="urn:microsoft.com/office/officeart/2005/8/layout/radial3"/>
    <dgm:cxn modelId="{8112DF57-FB2A-4E95-A721-4A5C46CBB717}" type="presParOf" srcId="{92E0C41F-40DC-46ED-9A1A-BEFF74E13066}" destId="{6F8FC73B-141A-460F-A03E-C744E5E3E1F9}" srcOrd="0" destOrd="0" presId="urn:microsoft.com/office/officeart/2005/8/layout/radial3"/>
    <dgm:cxn modelId="{B320CD94-091C-4C0A-8F75-48B505FF5428}" type="presParOf" srcId="{6F8FC73B-141A-460F-A03E-C744E5E3E1F9}" destId="{74AA2D5A-D488-416E-9903-7CF520B509E3}" srcOrd="0" destOrd="0" presId="urn:microsoft.com/office/officeart/2005/8/layout/radial3"/>
    <dgm:cxn modelId="{E6E0CC2A-E10B-4F1D-BEE8-49108433BE7D}" type="presParOf" srcId="{6F8FC73B-141A-460F-A03E-C744E5E3E1F9}" destId="{2560EA08-A7BE-4C79-BADC-A53A8FD067A0}" srcOrd="1" destOrd="0" presId="urn:microsoft.com/office/officeart/2005/8/layout/radial3"/>
    <dgm:cxn modelId="{AFBBCE2B-B660-4F19-A054-853493BEE768}" type="presParOf" srcId="{6F8FC73B-141A-460F-A03E-C744E5E3E1F9}" destId="{F5108D50-62B1-4400-896C-99534B247BD1}" srcOrd="2" destOrd="0" presId="urn:microsoft.com/office/officeart/2005/8/layout/radial3"/>
    <dgm:cxn modelId="{628A44EF-E22A-425D-A3BE-CD9671204BB3}" type="presParOf" srcId="{6F8FC73B-141A-460F-A03E-C744E5E3E1F9}" destId="{77CFD355-CD54-4246-AE5E-F704AFBF7586}" srcOrd="3" destOrd="0" presId="urn:microsoft.com/office/officeart/2005/8/layout/radial3"/>
    <dgm:cxn modelId="{372CBAD1-8BB2-4701-964F-7CD187BD8833}" type="presParOf" srcId="{6F8FC73B-141A-460F-A03E-C744E5E3E1F9}" destId="{BDAB8750-175D-4C11-8961-2CD0333F64DE}" srcOrd="4" destOrd="0" presId="urn:microsoft.com/office/officeart/2005/8/layout/radial3"/>
    <dgm:cxn modelId="{508AF99D-665F-4446-B0F8-E56942C8E6C1}" type="presParOf" srcId="{6F8FC73B-141A-460F-A03E-C744E5E3E1F9}" destId="{7253D23A-DAE3-4CBD-B493-71240FC468EE}" srcOrd="5" destOrd="0" presId="urn:microsoft.com/office/officeart/2005/8/layout/radial3"/>
    <dgm:cxn modelId="{9C3D5334-DB6C-456E-A410-ADFF0BFA9E55}" type="presParOf" srcId="{6F8FC73B-141A-460F-A03E-C744E5E3E1F9}" destId="{AEBDCA52-5DB1-4FBE-8BA1-A0E20642CFF8}" srcOrd="6" destOrd="0" presId="urn:microsoft.com/office/officeart/2005/8/layout/radial3"/>
    <dgm:cxn modelId="{17856D01-72F5-4EF6-B56D-62ECD5455E45}" type="presParOf" srcId="{6F8FC73B-141A-460F-A03E-C744E5E3E1F9}" destId="{49FE4070-6CF2-438C-AEB7-3F6D2976A2F1}" srcOrd="7" destOrd="0" presId="urn:microsoft.com/office/officeart/2005/8/layout/radial3"/>
    <dgm:cxn modelId="{6D2F3413-151B-4D49-BA6B-A472D2C31077}" type="presParOf" srcId="{6F8FC73B-141A-460F-A03E-C744E5E3E1F9}" destId="{81B745DD-10DF-4054-B850-18D453C145DA}" srcOrd="8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5DC9DF-A5B4-449D-85E1-B85EF88B032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8B53F2-79AF-4087-B285-9ACF944D3769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4400" b="1" dirty="0" smtClean="0"/>
            <a:t>Coelom</a:t>
          </a:r>
          <a:endParaRPr lang="en-US" sz="4400" b="1" dirty="0"/>
        </a:p>
      </dgm:t>
    </dgm:pt>
    <dgm:pt modelId="{C22CE0B1-C67D-44E2-967B-B2050B8E8AA2}" type="parTrans" cxnId="{B93B8FF1-7409-4D60-865D-1A6ECD5886D0}">
      <dgm:prSet/>
      <dgm:spPr/>
      <dgm:t>
        <a:bodyPr/>
        <a:lstStyle/>
        <a:p>
          <a:endParaRPr lang="en-US"/>
        </a:p>
      </dgm:t>
    </dgm:pt>
    <dgm:pt modelId="{3DA26D87-AC79-49D6-942E-5F8FEA64C722}" type="sibTrans" cxnId="{B93B8FF1-7409-4D60-865D-1A6ECD5886D0}">
      <dgm:prSet/>
      <dgm:spPr/>
      <dgm:t>
        <a:bodyPr/>
        <a:lstStyle/>
        <a:p>
          <a:endParaRPr lang="en-US"/>
        </a:p>
      </dgm:t>
    </dgm:pt>
    <dgm:pt modelId="{E436D018-CCDF-426B-A4C9-56B3EB370C5A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>
              <a:solidFill>
                <a:srgbClr val="FFFF00"/>
              </a:solidFill>
            </a:rPr>
            <a:t>1. Acoelomate</a:t>
          </a:r>
        </a:p>
        <a:p>
          <a:r>
            <a:rPr lang="en-US" dirty="0" smtClean="0"/>
            <a:t>Ex- </a:t>
          </a:r>
          <a:r>
            <a:rPr lang="en-US" dirty="0" err="1" smtClean="0"/>
            <a:t>Porifera</a:t>
          </a:r>
          <a:r>
            <a:rPr lang="en-US" dirty="0" smtClean="0"/>
            <a:t>, </a:t>
          </a:r>
          <a:r>
            <a:rPr lang="en-US" dirty="0" err="1" smtClean="0"/>
            <a:t>Cnidaria,Platyhelminthes</a:t>
          </a:r>
          <a:endParaRPr lang="en-US" dirty="0"/>
        </a:p>
      </dgm:t>
    </dgm:pt>
    <dgm:pt modelId="{8EA563C4-0828-4291-83DC-2004EC807942}" type="parTrans" cxnId="{DD2983FA-8F16-4E95-97C1-1B258C42374B}">
      <dgm:prSet/>
      <dgm:spPr/>
      <dgm:t>
        <a:bodyPr/>
        <a:lstStyle/>
        <a:p>
          <a:endParaRPr lang="en-US"/>
        </a:p>
      </dgm:t>
    </dgm:pt>
    <dgm:pt modelId="{2C9328C8-B420-4673-9F15-88ADB51EFAE5}" type="sibTrans" cxnId="{DD2983FA-8F16-4E95-97C1-1B258C42374B}">
      <dgm:prSet/>
      <dgm:spPr/>
      <dgm:t>
        <a:bodyPr/>
        <a:lstStyle/>
        <a:p>
          <a:endParaRPr lang="en-US"/>
        </a:p>
      </dgm:t>
    </dgm:pt>
    <dgm:pt modelId="{290A2F1A-C659-4B71-ACA4-BE0F03B82A73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>
              <a:solidFill>
                <a:srgbClr val="FFFF00"/>
              </a:solidFill>
            </a:rPr>
            <a:t>2. </a:t>
          </a:r>
          <a:r>
            <a:rPr lang="en-US" dirty="0" err="1" smtClean="0">
              <a:solidFill>
                <a:srgbClr val="FFFF00"/>
              </a:solidFill>
            </a:rPr>
            <a:t>Pseudocoelomate</a:t>
          </a:r>
          <a:endParaRPr lang="en-US" dirty="0" smtClean="0">
            <a:solidFill>
              <a:srgbClr val="FFFF00"/>
            </a:solidFill>
          </a:endParaRPr>
        </a:p>
        <a:p>
          <a:r>
            <a:rPr lang="en-US" dirty="0" smtClean="0"/>
            <a:t>Ex- </a:t>
          </a:r>
          <a:r>
            <a:rPr lang="en-US" dirty="0" err="1" smtClean="0"/>
            <a:t>Nematoda</a:t>
          </a:r>
          <a:endParaRPr lang="en-US" dirty="0"/>
        </a:p>
      </dgm:t>
    </dgm:pt>
    <dgm:pt modelId="{65C23CCE-5450-487A-B338-3E10550073B2}" type="parTrans" cxnId="{2FDD3E56-FD45-4864-84B5-316564BB49B6}">
      <dgm:prSet/>
      <dgm:spPr/>
      <dgm:t>
        <a:bodyPr/>
        <a:lstStyle/>
        <a:p>
          <a:endParaRPr lang="en-US"/>
        </a:p>
      </dgm:t>
    </dgm:pt>
    <dgm:pt modelId="{E18B5C2F-7E43-4A39-842F-80806F93574E}" type="sibTrans" cxnId="{2FDD3E56-FD45-4864-84B5-316564BB49B6}">
      <dgm:prSet/>
      <dgm:spPr/>
      <dgm:t>
        <a:bodyPr/>
        <a:lstStyle/>
        <a:p>
          <a:endParaRPr lang="en-US"/>
        </a:p>
      </dgm:t>
    </dgm:pt>
    <dgm:pt modelId="{8B732A8D-EEE8-4E3C-942B-9F39AFB289F9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>
              <a:solidFill>
                <a:srgbClr val="FFFF00"/>
              </a:solidFill>
            </a:rPr>
            <a:t>3. </a:t>
          </a:r>
          <a:r>
            <a:rPr lang="en-US" dirty="0" err="1" smtClean="0">
              <a:solidFill>
                <a:srgbClr val="FFFF00"/>
              </a:solidFill>
            </a:rPr>
            <a:t>Eucoelomate</a:t>
          </a:r>
          <a:endParaRPr lang="en-US" dirty="0" smtClean="0">
            <a:solidFill>
              <a:srgbClr val="FFFF00"/>
            </a:solidFill>
          </a:endParaRPr>
        </a:p>
        <a:p>
          <a:r>
            <a:rPr lang="en-US" dirty="0" smtClean="0"/>
            <a:t>Ex- Mollusca, Annelida, Echinodermata, Chordata</a:t>
          </a:r>
          <a:endParaRPr lang="en-US" dirty="0"/>
        </a:p>
      </dgm:t>
    </dgm:pt>
    <dgm:pt modelId="{0249E6D0-8F2D-4D83-A67C-51560310E59B}" type="parTrans" cxnId="{3137142C-1668-4D98-90A6-12B0DA13FF0D}">
      <dgm:prSet/>
      <dgm:spPr/>
      <dgm:t>
        <a:bodyPr/>
        <a:lstStyle/>
        <a:p>
          <a:endParaRPr lang="en-US"/>
        </a:p>
      </dgm:t>
    </dgm:pt>
    <dgm:pt modelId="{BE7FF412-571A-42DA-850C-538C18B64931}" type="sibTrans" cxnId="{3137142C-1668-4D98-90A6-12B0DA13FF0D}">
      <dgm:prSet/>
      <dgm:spPr/>
      <dgm:t>
        <a:bodyPr/>
        <a:lstStyle/>
        <a:p>
          <a:endParaRPr lang="en-US"/>
        </a:p>
      </dgm:t>
    </dgm:pt>
    <dgm:pt modelId="{EA99557D-5E5C-4561-9EC2-B06DAABCC2C4}" type="pres">
      <dgm:prSet presAssocID="{745DC9DF-A5B4-449D-85E1-B85EF88B03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ED6D9E1-5401-479D-9534-393D8AD05057}" type="pres">
      <dgm:prSet presAssocID="{4C8B53F2-79AF-4087-B285-9ACF944D3769}" presName="hierRoot1" presStyleCnt="0">
        <dgm:presLayoutVars>
          <dgm:hierBranch val="init"/>
        </dgm:presLayoutVars>
      </dgm:prSet>
      <dgm:spPr/>
    </dgm:pt>
    <dgm:pt modelId="{1FBA4CDB-9FF7-4E84-901F-A5B4BDE238F8}" type="pres">
      <dgm:prSet presAssocID="{4C8B53F2-79AF-4087-B285-9ACF944D3769}" presName="rootComposite1" presStyleCnt="0"/>
      <dgm:spPr/>
    </dgm:pt>
    <dgm:pt modelId="{34379DC4-D74E-47B2-9399-35237FD98471}" type="pres">
      <dgm:prSet presAssocID="{4C8B53F2-79AF-4087-B285-9ACF944D376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1CFE5A-73AA-402D-93AD-A99D6410FEA0}" type="pres">
      <dgm:prSet presAssocID="{4C8B53F2-79AF-4087-B285-9ACF944D3769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6A1D6BB-C4ED-48E4-9291-C4BD4593C72F}" type="pres">
      <dgm:prSet presAssocID="{4C8B53F2-79AF-4087-B285-9ACF944D3769}" presName="hierChild2" presStyleCnt="0"/>
      <dgm:spPr/>
    </dgm:pt>
    <dgm:pt modelId="{9345CA67-7548-4012-B860-0864E7F3B367}" type="pres">
      <dgm:prSet presAssocID="{8EA563C4-0828-4291-83DC-2004EC807942}" presName="Name37" presStyleLbl="parChTrans1D2" presStyleIdx="0" presStyleCnt="3"/>
      <dgm:spPr/>
      <dgm:t>
        <a:bodyPr/>
        <a:lstStyle/>
        <a:p>
          <a:endParaRPr lang="en-US"/>
        </a:p>
      </dgm:t>
    </dgm:pt>
    <dgm:pt modelId="{BA51AE0A-0D46-4F43-9F0C-01221E16D9B5}" type="pres">
      <dgm:prSet presAssocID="{E436D018-CCDF-426B-A4C9-56B3EB370C5A}" presName="hierRoot2" presStyleCnt="0">
        <dgm:presLayoutVars>
          <dgm:hierBranch val="init"/>
        </dgm:presLayoutVars>
      </dgm:prSet>
      <dgm:spPr/>
    </dgm:pt>
    <dgm:pt modelId="{F4E371F0-9DF5-4AE1-9758-C50CE1EE6031}" type="pres">
      <dgm:prSet presAssocID="{E436D018-CCDF-426B-A4C9-56B3EB370C5A}" presName="rootComposite" presStyleCnt="0"/>
      <dgm:spPr/>
    </dgm:pt>
    <dgm:pt modelId="{271393EE-6662-431A-B25F-64CE173DA0B5}" type="pres">
      <dgm:prSet presAssocID="{E436D018-CCDF-426B-A4C9-56B3EB370C5A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5B4945-3F2C-4392-A817-3FEEBD83AFD1}" type="pres">
      <dgm:prSet presAssocID="{E436D018-CCDF-426B-A4C9-56B3EB370C5A}" presName="rootConnector" presStyleLbl="node2" presStyleIdx="0" presStyleCnt="3"/>
      <dgm:spPr/>
      <dgm:t>
        <a:bodyPr/>
        <a:lstStyle/>
        <a:p>
          <a:endParaRPr lang="en-US"/>
        </a:p>
      </dgm:t>
    </dgm:pt>
    <dgm:pt modelId="{DA006E21-6C71-43B1-9BDE-420CFC281584}" type="pres">
      <dgm:prSet presAssocID="{E436D018-CCDF-426B-A4C9-56B3EB370C5A}" presName="hierChild4" presStyleCnt="0"/>
      <dgm:spPr/>
    </dgm:pt>
    <dgm:pt modelId="{1DE9707D-AFA1-49C2-AA1A-8953ABDD119C}" type="pres">
      <dgm:prSet presAssocID="{E436D018-CCDF-426B-A4C9-56B3EB370C5A}" presName="hierChild5" presStyleCnt="0"/>
      <dgm:spPr/>
    </dgm:pt>
    <dgm:pt modelId="{1DF33E4B-E682-4453-AF46-A675CE501B71}" type="pres">
      <dgm:prSet presAssocID="{65C23CCE-5450-487A-B338-3E10550073B2}" presName="Name37" presStyleLbl="parChTrans1D2" presStyleIdx="1" presStyleCnt="3"/>
      <dgm:spPr/>
      <dgm:t>
        <a:bodyPr/>
        <a:lstStyle/>
        <a:p>
          <a:endParaRPr lang="en-US"/>
        </a:p>
      </dgm:t>
    </dgm:pt>
    <dgm:pt modelId="{E39E2F00-81F6-47AB-BFE5-ADA713931A0C}" type="pres">
      <dgm:prSet presAssocID="{290A2F1A-C659-4B71-ACA4-BE0F03B82A73}" presName="hierRoot2" presStyleCnt="0">
        <dgm:presLayoutVars>
          <dgm:hierBranch val="init"/>
        </dgm:presLayoutVars>
      </dgm:prSet>
      <dgm:spPr/>
    </dgm:pt>
    <dgm:pt modelId="{18D27582-39F8-4073-A414-63B2AA266978}" type="pres">
      <dgm:prSet presAssocID="{290A2F1A-C659-4B71-ACA4-BE0F03B82A73}" presName="rootComposite" presStyleCnt="0"/>
      <dgm:spPr/>
    </dgm:pt>
    <dgm:pt modelId="{C895BCB3-9343-48F7-AD68-969316A7C4FE}" type="pres">
      <dgm:prSet presAssocID="{290A2F1A-C659-4B71-ACA4-BE0F03B82A73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7E6557-2663-4277-B1F0-5E1CC3A68B96}" type="pres">
      <dgm:prSet presAssocID="{290A2F1A-C659-4B71-ACA4-BE0F03B82A73}" presName="rootConnector" presStyleLbl="node2" presStyleIdx="1" presStyleCnt="3"/>
      <dgm:spPr/>
      <dgm:t>
        <a:bodyPr/>
        <a:lstStyle/>
        <a:p>
          <a:endParaRPr lang="en-US"/>
        </a:p>
      </dgm:t>
    </dgm:pt>
    <dgm:pt modelId="{CD8A1B5E-5097-42E6-B1BE-C98C7E5EEE30}" type="pres">
      <dgm:prSet presAssocID="{290A2F1A-C659-4B71-ACA4-BE0F03B82A73}" presName="hierChild4" presStyleCnt="0"/>
      <dgm:spPr/>
    </dgm:pt>
    <dgm:pt modelId="{7BB4304C-5FC0-4D4E-AF63-493A14865534}" type="pres">
      <dgm:prSet presAssocID="{290A2F1A-C659-4B71-ACA4-BE0F03B82A73}" presName="hierChild5" presStyleCnt="0"/>
      <dgm:spPr/>
    </dgm:pt>
    <dgm:pt modelId="{4C637D68-2B1F-49CC-8453-36137030EABF}" type="pres">
      <dgm:prSet presAssocID="{0249E6D0-8F2D-4D83-A67C-51560310E59B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76A67EA-E1CA-415E-A7FC-71C0B5AB53C8}" type="pres">
      <dgm:prSet presAssocID="{8B732A8D-EEE8-4E3C-942B-9F39AFB289F9}" presName="hierRoot2" presStyleCnt="0">
        <dgm:presLayoutVars>
          <dgm:hierBranch val="init"/>
        </dgm:presLayoutVars>
      </dgm:prSet>
      <dgm:spPr/>
    </dgm:pt>
    <dgm:pt modelId="{8B422117-E08A-4178-A7DB-1928364261CA}" type="pres">
      <dgm:prSet presAssocID="{8B732A8D-EEE8-4E3C-942B-9F39AFB289F9}" presName="rootComposite" presStyleCnt="0"/>
      <dgm:spPr/>
    </dgm:pt>
    <dgm:pt modelId="{4C56D25D-E104-49FC-8D41-24BD2717B141}" type="pres">
      <dgm:prSet presAssocID="{8B732A8D-EEE8-4E3C-942B-9F39AFB289F9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F5268B-F02E-438E-8D9F-6FEAB003EC57}" type="pres">
      <dgm:prSet presAssocID="{8B732A8D-EEE8-4E3C-942B-9F39AFB289F9}" presName="rootConnector" presStyleLbl="node2" presStyleIdx="2" presStyleCnt="3"/>
      <dgm:spPr/>
      <dgm:t>
        <a:bodyPr/>
        <a:lstStyle/>
        <a:p>
          <a:endParaRPr lang="en-US"/>
        </a:p>
      </dgm:t>
    </dgm:pt>
    <dgm:pt modelId="{AD1BA8F0-2148-450F-9DDE-4C11EE9C49C6}" type="pres">
      <dgm:prSet presAssocID="{8B732A8D-EEE8-4E3C-942B-9F39AFB289F9}" presName="hierChild4" presStyleCnt="0"/>
      <dgm:spPr/>
    </dgm:pt>
    <dgm:pt modelId="{5053245F-1BB2-4929-B883-74CEED25004A}" type="pres">
      <dgm:prSet presAssocID="{8B732A8D-EEE8-4E3C-942B-9F39AFB289F9}" presName="hierChild5" presStyleCnt="0"/>
      <dgm:spPr/>
    </dgm:pt>
    <dgm:pt modelId="{B3B50F4A-1E5A-4D47-B2A7-677DC1D2A0E8}" type="pres">
      <dgm:prSet presAssocID="{4C8B53F2-79AF-4087-B285-9ACF944D3769}" presName="hierChild3" presStyleCnt="0"/>
      <dgm:spPr/>
    </dgm:pt>
  </dgm:ptLst>
  <dgm:cxnLst>
    <dgm:cxn modelId="{B93B8FF1-7409-4D60-865D-1A6ECD5886D0}" srcId="{745DC9DF-A5B4-449D-85E1-B85EF88B0326}" destId="{4C8B53F2-79AF-4087-B285-9ACF944D3769}" srcOrd="0" destOrd="0" parTransId="{C22CE0B1-C67D-44E2-967B-B2050B8E8AA2}" sibTransId="{3DA26D87-AC79-49D6-942E-5F8FEA64C722}"/>
    <dgm:cxn modelId="{3137142C-1668-4D98-90A6-12B0DA13FF0D}" srcId="{4C8B53F2-79AF-4087-B285-9ACF944D3769}" destId="{8B732A8D-EEE8-4E3C-942B-9F39AFB289F9}" srcOrd="2" destOrd="0" parTransId="{0249E6D0-8F2D-4D83-A67C-51560310E59B}" sibTransId="{BE7FF412-571A-42DA-850C-538C18B64931}"/>
    <dgm:cxn modelId="{C6F780D3-5EE7-4760-A11C-0AA0AC3D1A41}" type="presOf" srcId="{745DC9DF-A5B4-449D-85E1-B85EF88B0326}" destId="{EA99557D-5E5C-4561-9EC2-B06DAABCC2C4}" srcOrd="0" destOrd="0" presId="urn:microsoft.com/office/officeart/2005/8/layout/orgChart1"/>
    <dgm:cxn modelId="{4264EA2A-0451-436F-9F77-D3CCE4ADB567}" type="presOf" srcId="{4C8B53F2-79AF-4087-B285-9ACF944D3769}" destId="{691CFE5A-73AA-402D-93AD-A99D6410FEA0}" srcOrd="1" destOrd="0" presId="urn:microsoft.com/office/officeart/2005/8/layout/orgChart1"/>
    <dgm:cxn modelId="{37CFB6EF-D689-4539-A7D6-EE64DBE89563}" type="presOf" srcId="{0249E6D0-8F2D-4D83-A67C-51560310E59B}" destId="{4C637D68-2B1F-49CC-8453-36137030EABF}" srcOrd="0" destOrd="0" presId="urn:microsoft.com/office/officeart/2005/8/layout/orgChart1"/>
    <dgm:cxn modelId="{E55559DA-10F1-46BA-AB09-02969CF0EE47}" type="presOf" srcId="{E436D018-CCDF-426B-A4C9-56B3EB370C5A}" destId="{F75B4945-3F2C-4392-A817-3FEEBD83AFD1}" srcOrd="1" destOrd="0" presId="urn:microsoft.com/office/officeart/2005/8/layout/orgChart1"/>
    <dgm:cxn modelId="{5800801D-C405-4789-AB95-5A9C5274E895}" type="presOf" srcId="{290A2F1A-C659-4B71-ACA4-BE0F03B82A73}" destId="{A27E6557-2663-4277-B1F0-5E1CC3A68B96}" srcOrd="1" destOrd="0" presId="urn:microsoft.com/office/officeart/2005/8/layout/orgChart1"/>
    <dgm:cxn modelId="{DD2983FA-8F16-4E95-97C1-1B258C42374B}" srcId="{4C8B53F2-79AF-4087-B285-9ACF944D3769}" destId="{E436D018-CCDF-426B-A4C9-56B3EB370C5A}" srcOrd="0" destOrd="0" parTransId="{8EA563C4-0828-4291-83DC-2004EC807942}" sibTransId="{2C9328C8-B420-4673-9F15-88ADB51EFAE5}"/>
    <dgm:cxn modelId="{D1A0A2AD-5EF5-4625-B213-99CDA68595D9}" type="presOf" srcId="{65C23CCE-5450-487A-B338-3E10550073B2}" destId="{1DF33E4B-E682-4453-AF46-A675CE501B71}" srcOrd="0" destOrd="0" presId="urn:microsoft.com/office/officeart/2005/8/layout/orgChart1"/>
    <dgm:cxn modelId="{990769B4-0F17-4DF0-BC6D-5641DB950776}" type="presOf" srcId="{290A2F1A-C659-4B71-ACA4-BE0F03B82A73}" destId="{C895BCB3-9343-48F7-AD68-969316A7C4FE}" srcOrd="0" destOrd="0" presId="urn:microsoft.com/office/officeart/2005/8/layout/orgChart1"/>
    <dgm:cxn modelId="{2FF108E1-71CD-4F80-A505-1AED13548556}" type="presOf" srcId="{8EA563C4-0828-4291-83DC-2004EC807942}" destId="{9345CA67-7548-4012-B860-0864E7F3B367}" srcOrd="0" destOrd="0" presId="urn:microsoft.com/office/officeart/2005/8/layout/orgChart1"/>
    <dgm:cxn modelId="{E3319CF1-4DB2-43D6-9CAA-B4BD566F90A3}" type="presOf" srcId="{E436D018-CCDF-426B-A4C9-56B3EB370C5A}" destId="{271393EE-6662-431A-B25F-64CE173DA0B5}" srcOrd="0" destOrd="0" presId="urn:microsoft.com/office/officeart/2005/8/layout/orgChart1"/>
    <dgm:cxn modelId="{F5AD3BAD-29AF-46D9-96E6-DFE61FF84574}" type="presOf" srcId="{4C8B53F2-79AF-4087-B285-9ACF944D3769}" destId="{34379DC4-D74E-47B2-9399-35237FD98471}" srcOrd="0" destOrd="0" presId="urn:microsoft.com/office/officeart/2005/8/layout/orgChart1"/>
    <dgm:cxn modelId="{28BD2B1C-4C2D-4482-8DF7-730B1FD9C680}" type="presOf" srcId="{8B732A8D-EEE8-4E3C-942B-9F39AFB289F9}" destId="{4C56D25D-E104-49FC-8D41-24BD2717B141}" srcOrd="0" destOrd="0" presId="urn:microsoft.com/office/officeart/2005/8/layout/orgChart1"/>
    <dgm:cxn modelId="{236829C8-12DA-4A5B-B115-DD6F96AF8408}" type="presOf" srcId="{8B732A8D-EEE8-4E3C-942B-9F39AFB289F9}" destId="{F6F5268B-F02E-438E-8D9F-6FEAB003EC57}" srcOrd="1" destOrd="0" presId="urn:microsoft.com/office/officeart/2005/8/layout/orgChart1"/>
    <dgm:cxn modelId="{2FDD3E56-FD45-4864-84B5-316564BB49B6}" srcId="{4C8B53F2-79AF-4087-B285-9ACF944D3769}" destId="{290A2F1A-C659-4B71-ACA4-BE0F03B82A73}" srcOrd="1" destOrd="0" parTransId="{65C23CCE-5450-487A-B338-3E10550073B2}" sibTransId="{E18B5C2F-7E43-4A39-842F-80806F93574E}"/>
    <dgm:cxn modelId="{F7074322-EC25-43D8-B077-91F983F6876E}" type="presParOf" srcId="{EA99557D-5E5C-4561-9EC2-B06DAABCC2C4}" destId="{4ED6D9E1-5401-479D-9534-393D8AD05057}" srcOrd="0" destOrd="0" presId="urn:microsoft.com/office/officeart/2005/8/layout/orgChart1"/>
    <dgm:cxn modelId="{01D011AA-25A7-4128-A4A2-AE9E7D7454C8}" type="presParOf" srcId="{4ED6D9E1-5401-479D-9534-393D8AD05057}" destId="{1FBA4CDB-9FF7-4E84-901F-A5B4BDE238F8}" srcOrd="0" destOrd="0" presId="urn:microsoft.com/office/officeart/2005/8/layout/orgChart1"/>
    <dgm:cxn modelId="{7C0B2A24-4AEF-4C88-9150-F94ED2E109CB}" type="presParOf" srcId="{1FBA4CDB-9FF7-4E84-901F-A5B4BDE238F8}" destId="{34379DC4-D74E-47B2-9399-35237FD98471}" srcOrd="0" destOrd="0" presId="urn:microsoft.com/office/officeart/2005/8/layout/orgChart1"/>
    <dgm:cxn modelId="{9EFEC857-5344-4153-A253-F58EEAD8C636}" type="presParOf" srcId="{1FBA4CDB-9FF7-4E84-901F-A5B4BDE238F8}" destId="{691CFE5A-73AA-402D-93AD-A99D6410FEA0}" srcOrd="1" destOrd="0" presId="urn:microsoft.com/office/officeart/2005/8/layout/orgChart1"/>
    <dgm:cxn modelId="{9B2F5E1C-3ACE-4756-B6EE-64AEBB89A91B}" type="presParOf" srcId="{4ED6D9E1-5401-479D-9534-393D8AD05057}" destId="{36A1D6BB-C4ED-48E4-9291-C4BD4593C72F}" srcOrd="1" destOrd="0" presId="urn:microsoft.com/office/officeart/2005/8/layout/orgChart1"/>
    <dgm:cxn modelId="{2A98DE21-E60B-4F30-9236-F270D17A2247}" type="presParOf" srcId="{36A1D6BB-C4ED-48E4-9291-C4BD4593C72F}" destId="{9345CA67-7548-4012-B860-0864E7F3B367}" srcOrd="0" destOrd="0" presId="urn:microsoft.com/office/officeart/2005/8/layout/orgChart1"/>
    <dgm:cxn modelId="{CA3BFF86-F2B1-4FDF-B8C3-171054C5CA61}" type="presParOf" srcId="{36A1D6BB-C4ED-48E4-9291-C4BD4593C72F}" destId="{BA51AE0A-0D46-4F43-9F0C-01221E16D9B5}" srcOrd="1" destOrd="0" presId="urn:microsoft.com/office/officeart/2005/8/layout/orgChart1"/>
    <dgm:cxn modelId="{3738C40C-6AB0-41DC-BFDC-D36B531522FF}" type="presParOf" srcId="{BA51AE0A-0D46-4F43-9F0C-01221E16D9B5}" destId="{F4E371F0-9DF5-4AE1-9758-C50CE1EE6031}" srcOrd="0" destOrd="0" presId="urn:microsoft.com/office/officeart/2005/8/layout/orgChart1"/>
    <dgm:cxn modelId="{0C0EE4CE-11AD-45B1-8FA7-AF80C78331F9}" type="presParOf" srcId="{F4E371F0-9DF5-4AE1-9758-C50CE1EE6031}" destId="{271393EE-6662-431A-B25F-64CE173DA0B5}" srcOrd="0" destOrd="0" presId="urn:microsoft.com/office/officeart/2005/8/layout/orgChart1"/>
    <dgm:cxn modelId="{CBD9C34A-F41F-4E2A-B823-3DF949592AF7}" type="presParOf" srcId="{F4E371F0-9DF5-4AE1-9758-C50CE1EE6031}" destId="{F75B4945-3F2C-4392-A817-3FEEBD83AFD1}" srcOrd="1" destOrd="0" presId="urn:microsoft.com/office/officeart/2005/8/layout/orgChart1"/>
    <dgm:cxn modelId="{FCBCDDEC-794B-49D7-96EF-CB83CE6517D6}" type="presParOf" srcId="{BA51AE0A-0D46-4F43-9F0C-01221E16D9B5}" destId="{DA006E21-6C71-43B1-9BDE-420CFC281584}" srcOrd="1" destOrd="0" presId="urn:microsoft.com/office/officeart/2005/8/layout/orgChart1"/>
    <dgm:cxn modelId="{BB6205DE-E5D6-482D-A89D-08D24C922618}" type="presParOf" srcId="{BA51AE0A-0D46-4F43-9F0C-01221E16D9B5}" destId="{1DE9707D-AFA1-49C2-AA1A-8953ABDD119C}" srcOrd="2" destOrd="0" presId="urn:microsoft.com/office/officeart/2005/8/layout/orgChart1"/>
    <dgm:cxn modelId="{1C4FA433-EB68-4BC3-A509-A7647299D2CE}" type="presParOf" srcId="{36A1D6BB-C4ED-48E4-9291-C4BD4593C72F}" destId="{1DF33E4B-E682-4453-AF46-A675CE501B71}" srcOrd="2" destOrd="0" presId="urn:microsoft.com/office/officeart/2005/8/layout/orgChart1"/>
    <dgm:cxn modelId="{581266CD-2EC8-4B9F-84BC-FD9B33187AC4}" type="presParOf" srcId="{36A1D6BB-C4ED-48E4-9291-C4BD4593C72F}" destId="{E39E2F00-81F6-47AB-BFE5-ADA713931A0C}" srcOrd="3" destOrd="0" presId="urn:microsoft.com/office/officeart/2005/8/layout/orgChart1"/>
    <dgm:cxn modelId="{D5AB9651-3310-461C-A9F3-3E35E4C970D6}" type="presParOf" srcId="{E39E2F00-81F6-47AB-BFE5-ADA713931A0C}" destId="{18D27582-39F8-4073-A414-63B2AA266978}" srcOrd="0" destOrd="0" presId="urn:microsoft.com/office/officeart/2005/8/layout/orgChart1"/>
    <dgm:cxn modelId="{9699241B-216A-43DE-8D7D-B84139875E82}" type="presParOf" srcId="{18D27582-39F8-4073-A414-63B2AA266978}" destId="{C895BCB3-9343-48F7-AD68-969316A7C4FE}" srcOrd="0" destOrd="0" presId="urn:microsoft.com/office/officeart/2005/8/layout/orgChart1"/>
    <dgm:cxn modelId="{CA02E338-150A-49C1-A027-EB3D9FA9F72C}" type="presParOf" srcId="{18D27582-39F8-4073-A414-63B2AA266978}" destId="{A27E6557-2663-4277-B1F0-5E1CC3A68B96}" srcOrd="1" destOrd="0" presId="urn:microsoft.com/office/officeart/2005/8/layout/orgChart1"/>
    <dgm:cxn modelId="{BE97B4FD-0B6B-41CC-A12A-44E53D6BB16E}" type="presParOf" srcId="{E39E2F00-81F6-47AB-BFE5-ADA713931A0C}" destId="{CD8A1B5E-5097-42E6-B1BE-C98C7E5EEE30}" srcOrd="1" destOrd="0" presId="urn:microsoft.com/office/officeart/2005/8/layout/orgChart1"/>
    <dgm:cxn modelId="{7B76593F-62A7-4F97-9098-199811E66932}" type="presParOf" srcId="{E39E2F00-81F6-47AB-BFE5-ADA713931A0C}" destId="{7BB4304C-5FC0-4D4E-AF63-493A14865534}" srcOrd="2" destOrd="0" presId="urn:microsoft.com/office/officeart/2005/8/layout/orgChart1"/>
    <dgm:cxn modelId="{EF53076E-CE50-4E23-BA9D-31DB057D12CC}" type="presParOf" srcId="{36A1D6BB-C4ED-48E4-9291-C4BD4593C72F}" destId="{4C637D68-2B1F-49CC-8453-36137030EABF}" srcOrd="4" destOrd="0" presId="urn:microsoft.com/office/officeart/2005/8/layout/orgChart1"/>
    <dgm:cxn modelId="{55CEADE4-63A5-40DB-A61F-378E4B657058}" type="presParOf" srcId="{36A1D6BB-C4ED-48E4-9291-C4BD4593C72F}" destId="{D76A67EA-E1CA-415E-A7FC-71C0B5AB53C8}" srcOrd="5" destOrd="0" presId="urn:microsoft.com/office/officeart/2005/8/layout/orgChart1"/>
    <dgm:cxn modelId="{BEF9F754-1C10-4063-B199-CC7741F9A3AC}" type="presParOf" srcId="{D76A67EA-E1CA-415E-A7FC-71C0B5AB53C8}" destId="{8B422117-E08A-4178-A7DB-1928364261CA}" srcOrd="0" destOrd="0" presId="urn:microsoft.com/office/officeart/2005/8/layout/orgChart1"/>
    <dgm:cxn modelId="{D6083456-C830-48E6-8715-36664FFE9224}" type="presParOf" srcId="{8B422117-E08A-4178-A7DB-1928364261CA}" destId="{4C56D25D-E104-49FC-8D41-24BD2717B141}" srcOrd="0" destOrd="0" presId="urn:microsoft.com/office/officeart/2005/8/layout/orgChart1"/>
    <dgm:cxn modelId="{45708E85-4A00-424C-8B09-8F3273D4205D}" type="presParOf" srcId="{8B422117-E08A-4178-A7DB-1928364261CA}" destId="{F6F5268B-F02E-438E-8D9F-6FEAB003EC57}" srcOrd="1" destOrd="0" presId="urn:microsoft.com/office/officeart/2005/8/layout/orgChart1"/>
    <dgm:cxn modelId="{FC54E548-E020-41D8-B0DB-68221A24C3EB}" type="presParOf" srcId="{D76A67EA-E1CA-415E-A7FC-71C0B5AB53C8}" destId="{AD1BA8F0-2148-450F-9DDE-4C11EE9C49C6}" srcOrd="1" destOrd="0" presId="urn:microsoft.com/office/officeart/2005/8/layout/orgChart1"/>
    <dgm:cxn modelId="{183850A9-D4DF-4CF5-A09E-2332DB59C0B0}" type="presParOf" srcId="{D76A67EA-E1CA-415E-A7FC-71C0B5AB53C8}" destId="{5053245F-1BB2-4929-B883-74CEED25004A}" srcOrd="2" destOrd="0" presId="urn:microsoft.com/office/officeart/2005/8/layout/orgChart1"/>
    <dgm:cxn modelId="{4AE1511B-3FAD-47BF-8327-71D051992C42}" type="presParOf" srcId="{4ED6D9E1-5401-479D-9534-393D8AD05057}" destId="{B3B50F4A-1E5A-4D47-B2A7-677DC1D2A0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A95D0C-3ED6-49FB-A333-5190C5E89831}" type="doc">
      <dgm:prSet loTypeId="urn:microsoft.com/office/officeart/2005/8/layout/radial3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9DE38B11-48A6-4CDD-9FD7-560826CDD0E2}">
      <dgm:prSet phldrT="[Text]"/>
      <dgm:spPr/>
      <dgm:t>
        <a:bodyPr/>
        <a:lstStyle/>
        <a:p>
          <a:r>
            <a:rPr lang="bn-BD" b="1" dirty="0" smtClean="0"/>
            <a:t>Symmetry</a:t>
          </a:r>
          <a:r>
            <a:rPr lang="en-US" b="1" dirty="0" smtClean="0"/>
            <a:t> </a:t>
          </a:r>
          <a:r>
            <a:rPr lang="bn-BD" b="1" dirty="0" smtClean="0"/>
            <a:t> </a:t>
          </a:r>
          <a:r>
            <a:rPr lang="bn-BD" b="1" dirty="0" smtClean="0">
              <a:latin typeface="NikoshBAN" panose="02000000000000000000" pitchFamily="2" charset="0"/>
              <a:cs typeface="NikoshBAN" panose="02000000000000000000" pitchFamily="2" charset="0"/>
            </a:rPr>
            <a:t>(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প্রতিসাম্য</a:t>
          </a:r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)</a:t>
          </a:r>
          <a:endParaRPr lang="en-US" dirty="0"/>
        </a:p>
      </dgm:t>
    </dgm:pt>
    <dgm:pt modelId="{7F2565B3-F080-436B-950A-DD0113258C0D}" type="parTrans" cxnId="{0E6EEE25-B7CE-4104-B288-B379D6DE4E6B}">
      <dgm:prSet/>
      <dgm:spPr/>
      <dgm:t>
        <a:bodyPr/>
        <a:lstStyle/>
        <a:p>
          <a:endParaRPr lang="en-US"/>
        </a:p>
      </dgm:t>
    </dgm:pt>
    <dgm:pt modelId="{274B7F79-4F0B-4898-8971-830098528A50}" type="sibTrans" cxnId="{0E6EEE25-B7CE-4104-B288-B379D6DE4E6B}">
      <dgm:prSet/>
      <dgm:spPr/>
      <dgm:t>
        <a:bodyPr/>
        <a:lstStyle/>
        <a:p>
          <a:endParaRPr lang="en-US"/>
        </a:p>
      </dgm:t>
    </dgm:pt>
    <dgm:pt modelId="{B995D28B-FE1E-4D85-8E3E-87F71864B0A2}">
      <dgm:prSet phldrT="[Text]" custT="1"/>
      <dgm:spPr/>
      <dgm:t>
        <a:bodyPr/>
        <a:lstStyle/>
        <a:p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Bilateral (</a:t>
          </a:r>
          <a:r>
            <a:rPr lang="en-US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দ্বিপার্শীয়</a:t>
          </a:r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প্রতিসাম্য</a:t>
          </a:r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)</a:t>
          </a:r>
          <a:endParaRPr lang="en-US" sz="2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bn-BD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E- </a:t>
          </a:r>
          <a:r>
            <a:rPr lang="bn-BD" sz="200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Homo</a:t>
          </a:r>
          <a:r>
            <a:rPr lang="bn-BD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bn-BD" sz="200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Sapiens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B25888-2116-4138-B33F-5D7CAFEE9A30}" type="parTrans" cxnId="{7A05A656-FC86-4B2E-893A-1E7544A991D2}">
      <dgm:prSet/>
      <dgm:spPr/>
      <dgm:t>
        <a:bodyPr/>
        <a:lstStyle/>
        <a:p>
          <a:endParaRPr lang="en-US"/>
        </a:p>
      </dgm:t>
    </dgm:pt>
    <dgm:pt modelId="{53257BAD-D1C3-481B-9E89-937BF6237DF7}" type="sibTrans" cxnId="{7A05A656-FC86-4B2E-893A-1E7544A991D2}">
      <dgm:prSet/>
      <dgm:spPr/>
      <dgm:t>
        <a:bodyPr/>
        <a:lstStyle/>
        <a:p>
          <a:endParaRPr lang="en-US"/>
        </a:p>
      </dgm:t>
    </dgm:pt>
    <dgm:pt modelId="{07FC3CB4-0E49-40AC-B53C-F7BD5E8D4476}">
      <dgm:prSet phldrT="[Text]" custT="1"/>
      <dgm:spPr/>
      <dgm:t>
        <a:bodyPr/>
        <a:lstStyle/>
        <a:p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Asymmetry (</a:t>
          </a:r>
          <a:r>
            <a:rPr lang="bn-IN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অ</a:t>
          </a:r>
          <a:r>
            <a:rPr lang="en-US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প্রতিসাম্য</a:t>
          </a:r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)</a:t>
          </a:r>
          <a:endParaRPr lang="bn-IN" sz="2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Ex-</a:t>
          </a:r>
          <a:r>
            <a:rPr lang="en-US" sz="2000" b="1" i="1" u="sng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Pila</a:t>
          </a:r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1" i="1" u="sng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globosa</a:t>
          </a:r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A5EC33-7317-43E8-861E-ACA14E3AB5D2}" type="parTrans" cxnId="{335F1E2C-7164-4791-9A65-D3FAB0798ABB}">
      <dgm:prSet/>
      <dgm:spPr/>
      <dgm:t>
        <a:bodyPr/>
        <a:lstStyle/>
        <a:p>
          <a:endParaRPr lang="en-US"/>
        </a:p>
      </dgm:t>
    </dgm:pt>
    <dgm:pt modelId="{2AAB5651-BB0D-4BA8-8645-DAE010A2F176}" type="sibTrans" cxnId="{335F1E2C-7164-4791-9A65-D3FAB0798ABB}">
      <dgm:prSet/>
      <dgm:spPr/>
      <dgm:t>
        <a:bodyPr/>
        <a:lstStyle/>
        <a:p>
          <a:endParaRPr lang="en-US"/>
        </a:p>
      </dgm:t>
    </dgm:pt>
    <dgm:pt modelId="{C929AB60-D63F-4CA9-90EB-B0C5D70CC9EE}">
      <dgm:prSet phldrT="[Text]" custT="1"/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Radial (</a:t>
          </a:r>
          <a:r>
            <a:rPr lang="en-US" sz="2400" b="1" i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অরীয়</a:t>
          </a:r>
          <a:r>
            <a:rPr lang="en-US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প্রতিসাম্য</a:t>
          </a:r>
          <a:r>
            <a:rPr lang="en-US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)</a:t>
          </a:r>
        </a:p>
        <a:p>
          <a:r>
            <a:rPr lang="bn-BD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E- Hydra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3AF374-3D61-44FF-9A0C-3922B79B0992}" type="parTrans" cxnId="{0F3CFBD0-4530-4A25-A859-51B965A89F1F}">
      <dgm:prSet/>
      <dgm:spPr/>
      <dgm:t>
        <a:bodyPr/>
        <a:lstStyle/>
        <a:p>
          <a:endParaRPr lang="en-US"/>
        </a:p>
      </dgm:t>
    </dgm:pt>
    <dgm:pt modelId="{7C6A587E-82BF-4960-A6C8-D488145E8CC6}" type="sibTrans" cxnId="{0F3CFBD0-4530-4A25-A859-51B965A89F1F}">
      <dgm:prSet/>
      <dgm:spPr/>
      <dgm:t>
        <a:bodyPr/>
        <a:lstStyle/>
        <a:p>
          <a:endParaRPr lang="en-US"/>
        </a:p>
      </dgm:t>
    </dgm:pt>
    <dgm:pt modelId="{3560052B-F6B7-46AA-AFE6-2388194F6F20}">
      <dgm:prSet phldrT="[Text]" custT="1"/>
      <dgm:spPr/>
      <dgm:t>
        <a:bodyPr/>
        <a:lstStyle/>
        <a:p>
          <a:r>
            <a:rPr lang="en-US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Biradial</a:t>
          </a:r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US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দ্বি</a:t>
          </a:r>
          <a:r>
            <a:rPr lang="en-US" sz="2000" b="1" i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অরীয়</a:t>
          </a:r>
          <a:r>
            <a:rPr lang="en-US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প্রতিসাম্য</a:t>
          </a:r>
          <a:r>
            <a:rPr lang="en-US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)</a:t>
          </a:r>
        </a:p>
        <a:p>
          <a:r>
            <a:rPr lang="bn-BD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E- Ctenophora</a:t>
          </a:r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2A0431-5F79-4D4B-ADB7-94EB3108E660}" type="parTrans" cxnId="{77BC788C-2F0A-4606-B044-20EF7115E2A1}">
      <dgm:prSet/>
      <dgm:spPr/>
      <dgm:t>
        <a:bodyPr/>
        <a:lstStyle/>
        <a:p>
          <a:endParaRPr lang="en-US"/>
        </a:p>
      </dgm:t>
    </dgm:pt>
    <dgm:pt modelId="{F20316A6-C67F-446B-B0DD-E07998403381}" type="sibTrans" cxnId="{77BC788C-2F0A-4606-B044-20EF7115E2A1}">
      <dgm:prSet/>
      <dgm:spPr/>
      <dgm:t>
        <a:bodyPr/>
        <a:lstStyle/>
        <a:p>
          <a:endParaRPr lang="en-US"/>
        </a:p>
      </dgm:t>
    </dgm:pt>
    <dgm:pt modelId="{2D9C590F-46F5-46DD-80E1-7844539CD50B}">
      <dgm:prSet phldrT="[Text]" custT="1"/>
      <dgm:spPr/>
      <dgm:t>
        <a:bodyPr/>
        <a:lstStyle/>
        <a:p>
          <a:r>
            <a:rPr lang="bn-BD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Spherical</a:t>
          </a:r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US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গোলীয়</a:t>
          </a:r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প্রতিসাম্য</a:t>
          </a:r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) </a:t>
          </a:r>
        </a:p>
        <a:p>
          <a:r>
            <a:rPr lang="bn-BD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E- Volvox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24F6AE-AD11-4155-A7D6-3097ED09DB9C}" type="parTrans" cxnId="{84C56088-493F-4DA8-B3ED-CEE8AEC0E2CD}">
      <dgm:prSet/>
      <dgm:spPr/>
      <dgm:t>
        <a:bodyPr/>
        <a:lstStyle/>
        <a:p>
          <a:endParaRPr lang="en-US"/>
        </a:p>
      </dgm:t>
    </dgm:pt>
    <dgm:pt modelId="{46564E81-38AA-4FA0-AB70-F66297CD4161}" type="sibTrans" cxnId="{84C56088-493F-4DA8-B3ED-CEE8AEC0E2CD}">
      <dgm:prSet/>
      <dgm:spPr/>
      <dgm:t>
        <a:bodyPr/>
        <a:lstStyle/>
        <a:p>
          <a:endParaRPr lang="en-US"/>
        </a:p>
      </dgm:t>
    </dgm:pt>
    <dgm:pt modelId="{1ADD39A7-9755-40E2-AB6D-1A6BB1A0E15E}" type="pres">
      <dgm:prSet presAssocID="{16A95D0C-3ED6-49FB-A333-5190C5E89831}" presName="composite" presStyleCnt="0">
        <dgm:presLayoutVars>
          <dgm:chMax val="1"/>
          <dgm:dir/>
          <dgm:resizeHandles val="exact"/>
        </dgm:presLayoutVars>
      </dgm:prSet>
      <dgm:spPr/>
    </dgm:pt>
    <dgm:pt modelId="{02702447-E64A-445B-999D-0CB0F82BB541}" type="pres">
      <dgm:prSet presAssocID="{16A95D0C-3ED6-49FB-A333-5190C5E89831}" presName="radial" presStyleCnt="0">
        <dgm:presLayoutVars>
          <dgm:animLvl val="ctr"/>
        </dgm:presLayoutVars>
      </dgm:prSet>
      <dgm:spPr/>
    </dgm:pt>
    <dgm:pt modelId="{C9D4060E-1E2B-4F8C-9052-E18A35FA0365}" type="pres">
      <dgm:prSet presAssocID="{9DE38B11-48A6-4CDD-9FD7-560826CDD0E2}" presName="centerShape" presStyleLbl="vennNode1" presStyleIdx="0" presStyleCnt="6"/>
      <dgm:spPr/>
      <dgm:t>
        <a:bodyPr/>
        <a:lstStyle/>
        <a:p>
          <a:endParaRPr lang="en-US"/>
        </a:p>
      </dgm:t>
    </dgm:pt>
    <dgm:pt modelId="{CDD88245-0549-4742-9430-9C77FD41EE36}" type="pres">
      <dgm:prSet presAssocID="{B995D28B-FE1E-4D85-8E3E-87F71864B0A2}" presName="node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4AE3DA-F1F0-435C-A9F7-1F7C4FF7CE2F}" type="pres">
      <dgm:prSet presAssocID="{2D9C590F-46F5-46DD-80E1-7844539CD50B}" presName="node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C55C8F-8B1B-4E51-8C9B-27841C225C1A}" type="pres">
      <dgm:prSet presAssocID="{07FC3CB4-0E49-40AC-B53C-F7BD5E8D4476}" presName="node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9BE50E-713C-4BED-A0A6-5C385219F725}" type="pres">
      <dgm:prSet presAssocID="{C929AB60-D63F-4CA9-90EB-B0C5D70CC9EE}" presName="node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1EED12-43AD-48E7-818E-B26EDE570333}" type="pres">
      <dgm:prSet presAssocID="{3560052B-F6B7-46AA-AFE6-2388194F6F20}" presName="node" presStyleLbl="vennNode1" presStyleIdx="5" presStyleCnt="6" custRadScaleRad="103283" custRadScaleInc="37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BC788C-2F0A-4606-B044-20EF7115E2A1}" srcId="{9DE38B11-48A6-4CDD-9FD7-560826CDD0E2}" destId="{3560052B-F6B7-46AA-AFE6-2388194F6F20}" srcOrd="4" destOrd="0" parTransId="{9A2A0431-5F79-4D4B-ADB7-94EB3108E660}" sibTransId="{F20316A6-C67F-446B-B0DD-E07998403381}"/>
    <dgm:cxn modelId="{7A05A656-FC86-4B2E-893A-1E7544A991D2}" srcId="{9DE38B11-48A6-4CDD-9FD7-560826CDD0E2}" destId="{B995D28B-FE1E-4D85-8E3E-87F71864B0A2}" srcOrd="0" destOrd="0" parTransId="{56B25888-2116-4138-B33F-5D7CAFEE9A30}" sibTransId="{53257BAD-D1C3-481B-9E89-937BF6237DF7}"/>
    <dgm:cxn modelId="{6C34BEE7-F739-4E28-B422-16102CA17872}" type="presOf" srcId="{2D9C590F-46F5-46DD-80E1-7844539CD50B}" destId="{AC4AE3DA-F1F0-435C-A9F7-1F7C4FF7CE2F}" srcOrd="0" destOrd="0" presId="urn:microsoft.com/office/officeart/2005/8/layout/radial3"/>
    <dgm:cxn modelId="{FDEFDC93-B2A6-4578-9CFF-8FB9AE0AD4C8}" type="presOf" srcId="{16A95D0C-3ED6-49FB-A333-5190C5E89831}" destId="{1ADD39A7-9755-40E2-AB6D-1A6BB1A0E15E}" srcOrd="0" destOrd="0" presId="urn:microsoft.com/office/officeart/2005/8/layout/radial3"/>
    <dgm:cxn modelId="{71E0A58D-A4F1-40C3-82BF-5742058D731C}" type="presOf" srcId="{C929AB60-D63F-4CA9-90EB-B0C5D70CC9EE}" destId="{859BE50E-713C-4BED-A0A6-5C385219F725}" srcOrd="0" destOrd="0" presId="urn:microsoft.com/office/officeart/2005/8/layout/radial3"/>
    <dgm:cxn modelId="{0E6EEE25-B7CE-4104-B288-B379D6DE4E6B}" srcId="{16A95D0C-3ED6-49FB-A333-5190C5E89831}" destId="{9DE38B11-48A6-4CDD-9FD7-560826CDD0E2}" srcOrd="0" destOrd="0" parTransId="{7F2565B3-F080-436B-950A-DD0113258C0D}" sibTransId="{274B7F79-4F0B-4898-8971-830098528A50}"/>
    <dgm:cxn modelId="{84C56088-493F-4DA8-B3ED-CEE8AEC0E2CD}" srcId="{9DE38B11-48A6-4CDD-9FD7-560826CDD0E2}" destId="{2D9C590F-46F5-46DD-80E1-7844539CD50B}" srcOrd="1" destOrd="0" parTransId="{0324F6AE-AD11-4155-A7D6-3097ED09DB9C}" sibTransId="{46564E81-38AA-4FA0-AB70-F66297CD4161}"/>
    <dgm:cxn modelId="{D41498E5-0361-4BCE-8561-71728697B302}" type="presOf" srcId="{3560052B-F6B7-46AA-AFE6-2388194F6F20}" destId="{FB1EED12-43AD-48E7-818E-B26EDE570333}" srcOrd="0" destOrd="0" presId="urn:microsoft.com/office/officeart/2005/8/layout/radial3"/>
    <dgm:cxn modelId="{B4F7DF70-1019-4256-B74E-BE36AC1CEF83}" type="presOf" srcId="{9DE38B11-48A6-4CDD-9FD7-560826CDD0E2}" destId="{C9D4060E-1E2B-4F8C-9052-E18A35FA0365}" srcOrd="0" destOrd="0" presId="urn:microsoft.com/office/officeart/2005/8/layout/radial3"/>
    <dgm:cxn modelId="{A3385F62-4166-4B51-B783-6CEA393565CD}" type="presOf" srcId="{B995D28B-FE1E-4D85-8E3E-87F71864B0A2}" destId="{CDD88245-0549-4742-9430-9C77FD41EE36}" srcOrd="0" destOrd="0" presId="urn:microsoft.com/office/officeart/2005/8/layout/radial3"/>
    <dgm:cxn modelId="{0F3CFBD0-4530-4A25-A859-51B965A89F1F}" srcId="{9DE38B11-48A6-4CDD-9FD7-560826CDD0E2}" destId="{C929AB60-D63F-4CA9-90EB-B0C5D70CC9EE}" srcOrd="3" destOrd="0" parTransId="{CA3AF374-3D61-44FF-9A0C-3922B79B0992}" sibTransId="{7C6A587E-82BF-4960-A6C8-D488145E8CC6}"/>
    <dgm:cxn modelId="{335F1E2C-7164-4791-9A65-D3FAB0798ABB}" srcId="{9DE38B11-48A6-4CDD-9FD7-560826CDD0E2}" destId="{07FC3CB4-0E49-40AC-B53C-F7BD5E8D4476}" srcOrd="2" destOrd="0" parTransId="{E8A5EC33-7317-43E8-861E-ACA14E3AB5D2}" sibTransId="{2AAB5651-BB0D-4BA8-8645-DAE010A2F176}"/>
    <dgm:cxn modelId="{ED616AAB-8205-4574-A628-13FEDCD446B0}" type="presOf" srcId="{07FC3CB4-0E49-40AC-B53C-F7BD5E8D4476}" destId="{5FC55C8F-8B1B-4E51-8C9B-27841C225C1A}" srcOrd="0" destOrd="0" presId="urn:microsoft.com/office/officeart/2005/8/layout/radial3"/>
    <dgm:cxn modelId="{9E7331E2-F0B7-4E71-A75B-F1F8B5A2D99F}" type="presParOf" srcId="{1ADD39A7-9755-40E2-AB6D-1A6BB1A0E15E}" destId="{02702447-E64A-445B-999D-0CB0F82BB541}" srcOrd="0" destOrd="0" presId="urn:microsoft.com/office/officeart/2005/8/layout/radial3"/>
    <dgm:cxn modelId="{425D88AA-905E-4F06-A0C5-C4D4C4BD81FE}" type="presParOf" srcId="{02702447-E64A-445B-999D-0CB0F82BB541}" destId="{C9D4060E-1E2B-4F8C-9052-E18A35FA0365}" srcOrd="0" destOrd="0" presId="urn:microsoft.com/office/officeart/2005/8/layout/radial3"/>
    <dgm:cxn modelId="{F4255AB6-E50C-4FCE-8D06-808980A9161D}" type="presParOf" srcId="{02702447-E64A-445B-999D-0CB0F82BB541}" destId="{CDD88245-0549-4742-9430-9C77FD41EE36}" srcOrd="1" destOrd="0" presId="urn:microsoft.com/office/officeart/2005/8/layout/radial3"/>
    <dgm:cxn modelId="{B040083F-18F7-4360-B304-C2C4EC6B173F}" type="presParOf" srcId="{02702447-E64A-445B-999D-0CB0F82BB541}" destId="{AC4AE3DA-F1F0-435C-A9F7-1F7C4FF7CE2F}" srcOrd="2" destOrd="0" presId="urn:microsoft.com/office/officeart/2005/8/layout/radial3"/>
    <dgm:cxn modelId="{B8C38EC8-5EC1-4FDA-AC5D-69D347BB1C0D}" type="presParOf" srcId="{02702447-E64A-445B-999D-0CB0F82BB541}" destId="{5FC55C8F-8B1B-4E51-8C9B-27841C225C1A}" srcOrd="3" destOrd="0" presId="urn:microsoft.com/office/officeart/2005/8/layout/radial3"/>
    <dgm:cxn modelId="{497F3C70-905C-4688-B7F4-B56A719B27AD}" type="presParOf" srcId="{02702447-E64A-445B-999D-0CB0F82BB541}" destId="{859BE50E-713C-4BED-A0A6-5C385219F725}" srcOrd="4" destOrd="0" presId="urn:microsoft.com/office/officeart/2005/8/layout/radial3"/>
    <dgm:cxn modelId="{0089B0E0-3418-4FD1-8036-4035A3B68E0C}" type="presParOf" srcId="{02702447-E64A-445B-999D-0CB0F82BB541}" destId="{FB1EED12-43AD-48E7-818E-B26EDE570333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AA2D5A-D488-416E-9903-7CF520B509E3}">
      <dsp:nvSpPr>
        <dsp:cNvPr id="0" name=""/>
        <dsp:cNvSpPr/>
      </dsp:nvSpPr>
      <dsp:spPr>
        <a:xfrm>
          <a:off x="1354528" y="1451073"/>
          <a:ext cx="5933810" cy="304145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6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শ্রেণিকরণের ভিত্তি</a:t>
          </a:r>
          <a:endParaRPr lang="en-US" sz="66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223514" y="1896483"/>
        <a:ext cx="4195838" cy="2150631"/>
      </dsp:txXfrm>
    </dsp:sp>
    <dsp:sp modelId="{2560EA08-A7BE-4C79-BADC-A53A8FD067A0}">
      <dsp:nvSpPr>
        <dsp:cNvPr id="0" name=""/>
        <dsp:cNvSpPr/>
      </dsp:nvSpPr>
      <dsp:spPr>
        <a:xfrm>
          <a:off x="3344874" y="1526"/>
          <a:ext cx="2319623" cy="1520725"/>
        </a:xfrm>
        <a:prstGeom prst="ellipse">
          <a:avLst/>
        </a:prstGeom>
        <a:solidFill>
          <a:schemeClr val="accent5">
            <a:alpha val="50000"/>
            <a:hueOff val="-1241735"/>
            <a:satOff val="4976"/>
            <a:lumOff val="107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কোষের সংখ্যা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84575" y="224231"/>
        <a:ext cx="1640221" cy="1075315"/>
      </dsp:txXfrm>
    </dsp:sp>
    <dsp:sp modelId="{F5108D50-62B1-4400-896C-99534B247BD1}">
      <dsp:nvSpPr>
        <dsp:cNvPr id="0" name=""/>
        <dsp:cNvSpPr/>
      </dsp:nvSpPr>
      <dsp:spPr>
        <a:xfrm>
          <a:off x="5687610" y="782978"/>
          <a:ext cx="1520725" cy="1520725"/>
        </a:xfrm>
        <a:prstGeom prst="ellipse">
          <a:avLst/>
        </a:prstGeom>
        <a:solidFill>
          <a:schemeClr val="accent5">
            <a:alpha val="50000"/>
            <a:hueOff val="-2483469"/>
            <a:satOff val="9953"/>
            <a:lumOff val="215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মেরুদণ্ড</a:t>
          </a:r>
          <a:endParaRPr lang="en-US" sz="3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910315" y="1005683"/>
        <a:ext cx="1075315" cy="1075315"/>
      </dsp:txXfrm>
    </dsp:sp>
    <dsp:sp modelId="{77CFD355-CD54-4246-AE5E-F704AFBF7586}">
      <dsp:nvSpPr>
        <dsp:cNvPr id="0" name=""/>
        <dsp:cNvSpPr/>
      </dsp:nvSpPr>
      <dsp:spPr>
        <a:xfrm>
          <a:off x="6205265" y="2266407"/>
          <a:ext cx="2317829" cy="1520725"/>
        </a:xfrm>
        <a:prstGeom prst="ellipse">
          <a:avLst/>
        </a:prstGeom>
        <a:solidFill>
          <a:schemeClr val="accent5">
            <a:alpha val="50000"/>
            <a:hueOff val="-3725204"/>
            <a:satOff val="14929"/>
            <a:lumOff val="323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প্রান্তিকতা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544703" y="2489112"/>
        <a:ext cx="1638953" cy="1075315"/>
      </dsp:txXfrm>
    </dsp:sp>
    <dsp:sp modelId="{BDAB8750-175D-4C11-8961-2CD0333F64DE}">
      <dsp:nvSpPr>
        <dsp:cNvPr id="0" name=""/>
        <dsp:cNvSpPr/>
      </dsp:nvSpPr>
      <dsp:spPr>
        <a:xfrm>
          <a:off x="5553493" y="3779169"/>
          <a:ext cx="1520725" cy="1520725"/>
        </a:xfrm>
        <a:prstGeom prst="ellipse">
          <a:avLst/>
        </a:prstGeom>
        <a:solidFill>
          <a:schemeClr val="accent5">
            <a:alpha val="50000"/>
            <a:hueOff val="-4966938"/>
            <a:satOff val="19906"/>
            <a:lumOff val="431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আকার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776198" y="4001874"/>
        <a:ext cx="1075315" cy="1075315"/>
      </dsp:txXfrm>
    </dsp:sp>
    <dsp:sp modelId="{7253D23A-DAE3-4CBD-B493-71240FC468EE}">
      <dsp:nvSpPr>
        <dsp:cNvPr id="0" name=""/>
        <dsp:cNvSpPr/>
      </dsp:nvSpPr>
      <dsp:spPr>
        <a:xfrm>
          <a:off x="3117994" y="4422873"/>
          <a:ext cx="2355436" cy="1520725"/>
        </a:xfrm>
        <a:prstGeom prst="ellipse">
          <a:avLst/>
        </a:prstGeom>
        <a:solidFill>
          <a:schemeClr val="accent5">
            <a:alpha val="50000"/>
            <a:hueOff val="-6208672"/>
            <a:satOff val="24882"/>
            <a:lumOff val="539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প্রতিস্যাম্যতা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62940" y="4645578"/>
        <a:ext cx="1665544" cy="1075315"/>
      </dsp:txXfrm>
    </dsp:sp>
    <dsp:sp modelId="{AEBDCA52-5DB1-4FBE-8BA1-A0E20642CFF8}">
      <dsp:nvSpPr>
        <dsp:cNvPr id="0" name=""/>
        <dsp:cNvSpPr/>
      </dsp:nvSpPr>
      <dsp:spPr>
        <a:xfrm>
          <a:off x="1393542" y="3595436"/>
          <a:ext cx="1780936" cy="1520725"/>
        </a:xfrm>
        <a:prstGeom prst="ellipse">
          <a:avLst/>
        </a:prstGeom>
        <a:solidFill>
          <a:schemeClr val="accent5">
            <a:alpha val="50000"/>
            <a:hueOff val="-7450407"/>
            <a:satOff val="29858"/>
            <a:lumOff val="647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সিলোম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54354" y="3818141"/>
        <a:ext cx="1259312" cy="1075315"/>
      </dsp:txXfrm>
    </dsp:sp>
    <dsp:sp modelId="{49FE4070-6CF2-438C-AEB7-3F6D2976A2F1}">
      <dsp:nvSpPr>
        <dsp:cNvPr id="0" name=""/>
        <dsp:cNvSpPr/>
      </dsp:nvSpPr>
      <dsp:spPr>
        <a:xfrm>
          <a:off x="361962" y="2006525"/>
          <a:ext cx="2279202" cy="1520725"/>
        </a:xfrm>
        <a:prstGeom prst="ellipse">
          <a:avLst/>
        </a:prstGeom>
        <a:solidFill>
          <a:schemeClr val="accent5">
            <a:alpha val="50000"/>
            <a:hueOff val="-8692142"/>
            <a:satOff val="34835"/>
            <a:lumOff val="754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ভ্রুণস্তরের সংখ্যা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95743" y="2229230"/>
        <a:ext cx="1611640" cy="1075315"/>
      </dsp:txXfrm>
    </dsp:sp>
    <dsp:sp modelId="{81B745DD-10DF-4054-B850-18D453C145DA}">
      <dsp:nvSpPr>
        <dsp:cNvPr id="0" name=""/>
        <dsp:cNvSpPr/>
      </dsp:nvSpPr>
      <dsp:spPr>
        <a:xfrm>
          <a:off x="1394494" y="501940"/>
          <a:ext cx="2090997" cy="1520725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নটকর্ড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00713" y="724645"/>
        <a:ext cx="1478559" cy="10753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637D68-2B1F-49CC-8453-36137030EABF}">
      <dsp:nvSpPr>
        <dsp:cNvPr id="0" name=""/>
        <dsp:cNvSpPr/>
      </dsp:nvSpPr>
      <dsp:spPr>
        <a:xfrm>
          <a:off x="4343400" y="1600235"/>
          <a:ext cx="3072987" cy="5333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664"/>
              </a:lnTo>
              <a:lnTo>
                <a:pt x="3072987" y="266664"/>
              </a:lnTo>
              <a:lnTo>
                <a:pt x="3072987" y="5333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F33E4B-E682-4453-AF46-A675CE501B71}">
      <dsp:nvSpPr>
        <dsp:cNvPr id="0" name=""/>
        <dsp:cNvSpPr/>
      </dsp:nvSpPr>
      <dsp:spPr>
        <a:xfrm>
          <a:off x="4297680" y="1600235"/>
          <a:ext cx="91440" cy="5333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33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45CA67-7548-4012-B860-0864E7F3B367}">
      <dsp:nvSpPr>
        <dsp:cNvPr id="0" name=""/>
        <dsp:cNvSpPr/>
      </dsp:nvSpPr>
      <dsp:spPr>
        <a:xfrm>
          <a:off x="1270412" y="1600235"/>
          <a:ext cx="3072987" cy="533328"/>
        </a:xfrm>
        <a:custGeom>
          <a:avLst/>
          <a:gdLst/>
          <a:ahLst/>
          <a:cxnLst/>
          <a:rect l="0" t="0" r="0" b="0"/>
          <a:pathLst>
            <a:path>
              <a:moveTo>
                <a:pt x="3072987" y="0"/>
              </a:moveTo>
              <a:lnTo>
                <a:pt x="3072987" y="266664"/>
              </a:lnTo>
              <a:lnTo>
                <a:pt x="0" y="266664"/>
              </a:lnTo>
              <a:lnTo>
                <a:pt x="0" y="5333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379DC4-D74E-47B2-9399-35237FD98471}">
      <dsp:nvSpPr>
        <dsp:cNvPr id="0" name=""/>
        <dsp:cNvSpPr/>
      </dsp:nvSpPr>
      <dsp:spPr>
        <a:xfrm>
          <a:off x="3073570" y="330406"/>
          <a:ext cx="2539658" cy="1269829"/>
        </a:xfrm>
        <a:prstGeom prst="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/>
            <a:t>Coelom</a:t>
          </a:r>
          <a:endParaRPr lang="en-US" sz="4400" b="1" kern="1200" dirty="0"/>
        </a:p>
      </dsp:txBody>
      <dsp:txXfrm>
        <a:off x="3073570" y="330406"/>
        <a:ext cx="2539658" cy="1269829"/>
      </dsp:txXfrm>
    </dsp:sp>
    <dsp:sp modelId="{271393EE-6662-431A-B25F-64CE173DA0B5}">
      <dsp:nvSpPr>
        <dsp:cNvPr id="0" name=""/>
        <dsp:cNvSpPr/>
      </dsp:nvSpPr>
      <dsp:spPr>
        <a:xfrm>
          <a:off x="583" y="2133564"/>
          <a:ext cx="2539658" cy="1269829"/>
        </a:xfrm>
        <a:prstGeom prst="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rgbClr val="FFFF00"/>
              </a:solidFill>
            </a:rPr>
            <a:t>1. Acoelomate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Ex- </a:t>
          </a:r>
          <a:r>
            <a:rPr lang="en-US" sz="1900" kern="1200" dirty="0" err="1" smtClean="0"/>
            <a:t>Porifera</a:t>
          </a:r>
          <a:r>
            <a:rPr lang="en-US" sz="1900" kern="1200" dirty="0" smtClean="0"/>
            <a:t>, </a:t>
          </a:r>
          <a:r>
            <a:rPr lang="en-US" sz="1900" kern="1200" dirty="0" err="1" smtClean="0"/>
            <a:t>Cnidaria,Platyhelminthes</a:t>
          </a:r>
          <a:endParaRPr lang="en-US" sz="1900" kern="1200" dirty="0"/>
        </a:p>
      </dsp:txBody>
      <dsp:txXfrm>
        <a:off x="583" y="2133564"/>
        <a:ext cx="2539658" cy="1269829"/>
      </dsp:txXfrm>
    </dsp:sp>
    <dsp:sp modelId="{C895BCB3-9343-48F7-AD68-969316A7C4FE}">
      <dsp:nvSpPr>
        <dsp:cNvPr id="0" name=""/>
        <dsp:cNvSpPr/>
      </dsp:nvSpPr>
      <dsp:spPr>
        <a:xfrm>
          <a:off x="3073570" y="2133564"/>
          <a:ext cx="2539658" cy="1269829"/>
        </a:xfrm>
        <a:prstGeom prst="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rgbClr val="FFFF00"/>
              </a:solidFill>
            </a:rPr>
            <a:t>2. </a:t>
          </a:r>
          <a:r>
            <a:rPr lang="en-US" sz="1900" kern="1200" dirty="0" err="1" smtClean="0">
              <a:solidFill>
                <a:srgbClr val="FFFF00"/>
              </a:solidFill>
            </a:rPr>
            <a:t>Pseudocoelomate</a:t>
          </a:r>
          <a:endParaRPr lang="en-US" sz="1900" kern="1200" dirty="0" smtClean="0">
            <a:solidFill>
              <a:srgbClr val="FFFF00"/>
            </a:solidFill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Ex- </a:t>
          </a:r>
          <a:r>
            <a:rPr lang="en-US" sz="1900" kern="1200" dirty="0" err="1" smtClean="0"/>
            <a:t>Nematoda</a:t>
          </a:r>
          <a:endParaRPr lang="en-US" sz="1900" kern="1200" dirty="0"/>
        </a:p>
      </dsp:txBody>
      <dsp:txXfrm>
        <a:off x="3073570" y="2133564"/>
        <a:ext cx="2539658" cy="1269829"/>
      </dsp:txXfrm>
    </dsp:sp>
    <dsp:sp modelId="{4C56D25D-E104-49FC-8D41-24BD2717B141}">
      <dsp:nvSpPr>
        <dsp:cNvPr id="0" name=""/>
        <dsp:cNvSpPr/>
      </dsp:nvSpPr>
      <dsp:spPr>
        <a:xfrm>
          <a:off x="6146557" y="2133564"/>
          <a:ext cx="2539658" cy="1269829"/>
        </a:xfrm>
        <a:prstGeom prst="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rgbClr val="FFFF00"/>
              </a:solidFill>
            </a:rPr>
            <a:t>3. </a:t>
          </a:r>
          <a:r>
            <a:rPr lang="en-US" sz="1900" kern="1200" dirty="0" err="1" smtClean="0">
              <a:solidFill>
                <a:srgbClr val="FFFF00"/>
              </a:solidFill>
            </a:rPr>
            <a:t>Eucoelomate</a:t>
          </a:r>
          <a:endParaRPr lang="en-US" sz="1900" kern="1200" dirty="0" smtClean="0">
            <a:solidFill>
              <a:srgbClr val="FFFF00"/>
            </a:solidFill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Ex- Mollusca, Annelida, Echinodermata, Chordata</a:t>
          </a:r>
          <a:endParaRPr lang="en-US" sz="1900" kern="1200" dirty="0"/>
        </a:p>
      </dsp:txBody>
      <dsp:txXfrm>
        <a:off x="6146557" y="2133564"/>
        <a:ext cx="2539658" cy="12698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D4060E-1E2B-4F8C-9052-E18A35FA0365}">
      <dsp:nvSpPr>
        <dsp:cNvPr id="0" name=""/>
        <dsp:cNvSpPr/>
      </dsp:nvSpPr>
      <dsp:spPr>
        <a:xfrm>
          <a:off x="2567285" y="1663887"/>
          <a:ext cx="3857029" cy="385702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800" b="1" kern="1200" dirty="0" smtClean="0"/>
            <a:t>Symmetry</a:t>
          </a:r>
          <a:r>
            <a:rPr lang="en-US" sz="4800" b="1" kern="1200" dirty="0" smtClean="0"/>
            <a:t> </a:t>
          </a:r>
          <a:r>
            <a:rPr lang="bn-BD" sz="4800" b="1" kern="1200" dirty="0" smtClean="0"/>
            <a:t> </a:t>
          </a:r>
          <a:r>
            <a:rPr lang="bn-BD" sz="48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(</a:t>
          </a:r>
          <a:r>
            <a:rPr lang="en-US" sz="4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প্রতিসাম্য</a:t>
          </a:r>
          <a:r>
            <a:rPr lang="bn-BD" sz="4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)</a:t>
          </a:r>
          <a:endParaRPr lang="en-US" sz="4800" kern="1200" dirty="0"/>
        </a:p>
      </dsp:txBody>
      <dsp:txXfrm>
        <a:off x="3132134" y="2228736"/>
        <a:ext cx="2727331" cy="2727331"/>
      </dsp:txXfrm>
    </dsp:sp>
    <dsp:sp modelId="{CDD88245-0549-4742-9430-9C77FD41EE36}">
      <dsp:nvSpPr>
        <dsp:cNvPr id="0" name=""/>
        <dsp:cNvSpPr/>
      </dsp:nvSpPr>
      <dsp:spPr>
        <a:xfrm>
          <a:off x="3531542" y="118998"/>
          <a:ext cx="1928514" cy="192851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Bilateral (</a:t>
          </a:r>
          <a:r>
            <a:rPr lang="en-US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দ্বিপার্শীয়</a:t>
          </a: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প্রতিসাম্য</a:t>
          </a: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)</a:t>
          </a:r>
          <a:endParaRPr lang="en-US" sz="2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E- </a:t>
          </a:r>
          <a:r>
            <a:rPr lang="bn-BD" sz="2000" b="1" i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Homo</a:t>
          </a:r>
          <a:r>
            <a:rPr lang="bn-BD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bn-BD" sz="2000" b="1" i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Sapiens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13966" y="401422"/>
        <a:ext cx="1363666" cy="1363666"/>
      </dsp:txXfrm>
    </dsp:sp>
    <dsp:sp modelId="{AC4AE3DA-F1F0-435C-A9F7-1F7C4FF7CE2F}">
      <dsp:nvSpPr>
        <dsp:cNvPr id="0" name=""/>
        <dsp:cNvSpPr/>
      </dsp:nvSpPr>
      <dsp:spPr>
        <a:xfrm>
          <a:off x="5917882" y="1852775"/>
          <a:ext cx="1928514" cy="192851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Spherical</a:t>
          </a: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US" sz="2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গোলীয়</a:t>
          </a: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প্রতিসাম্য</a:t>
          </a: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)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E- Volvox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200306" y="2135199"/>
        <a:ext cx="1363666" cy="1363666"/>
      </dsp:txXfrm>
    </dsp:sp>
    <dsp:sp modelId="{5FC55C8F-8B1B-4E51-8C9B-27841C225C1A}">
      <dsp:nvSpPr>
        <dsp:cNvPr id="0" name=""/>
        <dsp:cNvSpPr/>
      </dsp:nvSpPr>
      <dsp:spPr>
        <a:xfrm>
          <a:off x="5006381" y="4658086"/>
          <a:ext cx="1928514" cy="192851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Asymmetry (</a:t>
          </a:r>
          <a:r>
            <a:rPr lang="bn-IN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অ</a:t>
          </a:r>
          <a:r>
            <a:rPr lang="en-US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প্রতিসাম্য</a:t>
          </a: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)</a:t>
          </a:r>
          <a:endParaRPr lang="bn-IN" sz="2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Ex-</a:t>
          </a:r>
          <a:r>
            <a:rPr lang="en-US" sz="2000" b="1" i="1" u="sng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Pila</a:t>
          </a: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1" i="1" u="sng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globosa</a:t>
          </a: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88805" y="4940510"/>
        <a:ext cx="1363666" cy="1363666"/>
      </dsp:txXfrm>
    </dsp:sp>
    <dsp:sp modelId="{859BE50E-713C-4BED-A0A6-5C385219F725}">
      <dsp:nvSpPr>
        <dsp:cNvPr id="0" name=""/>
        <dsp:cNvSpPr/>
      </dsp:nvSpPr>
      <dsp:spPr>
        <a:xfrm>
          <a:off x="2056703" y="4658086"/>
          <a:ext cx="1928514" cy="192851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Radial (</a:t>
          </a:r>
          <a:r>
            <a:rPr lang="en-US" sz="2400" b="1" i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অরীয়</a:t>
          </a:r>
          <a:r>
            <a:rPr lang="en-US" sz="24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প্রতিসাম্য</a:t>
          </a:r>
          <a:r>
            <a:rPr lang="en-US" sz="24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)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E- Hydra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39127" y="4940510"/>
        <a:ext cx="1363666" cy="1363666"/>
      </dsp:txXfrm>
    </dsp:sp>
    <dsp:sp modelId="{FB1EED12-43AD-48E7-818E-B26EDE570333}">
      <dsp:nvSpPr>
        <dsp:cNvPr id="0" name=""/>
        <dsp:cNvSpPr/>
      </dsp:nvSpPr>
      <dsp:spPr>
        <a:xfrm>
          <a:off x="1107261" y="1712259"/>
          <a:ext cx="1928514" cy="192851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Biradial</a:t>
          </a: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US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দ্বি</a:t>
          </a:r>
          <a:r>
            <a:rPr lang="en-US" sz="2000" b="1" i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অরীয়</a:t>
          </a:r>
          <a:r>
            <a:rPr lang="en-US" sz="20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প্রতিসাম্য</a:t>
          </a:r>
          <a:r>
            <a:rPr lang="en-US" sz="20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E- Ctenophora</a:t>
          </a: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89685" y="1994683"/>
        <a:ext cx="1363666" cy="13636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785C11-8904-42A5-95C0-A237D0E3AE16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6D359A-E1B4-4C86-BD82-C6CECAFC8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324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D07B1-00C5-4ABB-8D5C-55C7C499F37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918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D07B1-00C5-4ABB-8D5C-55C7C499F37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64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D07B1-00C5-4ABB-8D5C-55C7C499F37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55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B4838-ED5C-4624-BDBD-2C4A018CCB53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9315-E4DD-45B5-A084-5AC2A6049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44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B4838-ED5C-4624-BDBD-2C4A018CCB53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9315-E4DD-45B5-A084-5AC2A6049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17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B4838-ED5C-4624-BDBD-2C4A018CCB53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9315-E4DD-45B5-A084-5AC2A6049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21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B4838-ED5C-4624-BDBD-2C4A018CCB53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9315-E4DD-45B5-A084-5AC2A6049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467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B4838-ED5C-4624-BDBD-2C4A018CCB53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9315-E4DD-45B5-A084-5AC2A6049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950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B4838-ED5C-4624-BDBD-2C4A018CCB53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9315-E4DD-45B5-A084-5AC2A6049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45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B4838-ED5C-4624-BDBD-2C4A018CCB53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9315-E4DD-45B5-A084-5AC2A6049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33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B4838-ED5C-4624-BDBD-2C4A018CCB53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9315-E4DD-45B5-A084-5AC2A6049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45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B4838-ED5C-4624-BDBD-2C4A018CCB53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9315-E4DD-45B5-A084-5AC2A6049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19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B4838-ED5C-4624-BDBD-2C4A018CCB53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9315-E4DD-45B5-A084-5AC2A6049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6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B4838-ED5C-4624-BDBD-2C4A018CCB53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9315-E4DD-45B5-A084-5AC2A6049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754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B4838-ED5C-4624-BDBD-2C4A018CCB53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D9315-E4DD-45B5-A084-5AC2A6049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152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3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11" Type="http://schemas.openxmlformats.org/officeDocument/2006/relationships/image" Target="../media/image21.jpeg"/><Relationship Id="rId5" Type="http://schemas.openxmlformats.org/officeDocument/2006/relationships/image" Target="../media/image15.gif"/><Relationship Id="rId10" Type="http://schemas.openxmlformats.org/officeDocument/2006/relationships/image" Target="../media/image20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228600" cap="rnd" cmpd="thickThin"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361" y="2161580"/>
            <a:ext cx="4184800" cy="39167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2971800" y="725359"/>
            <a:ext cx="29239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37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" y="1015511"/>
            <a:ext cx="8820442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37264399"/>
              </p:ext>
            </p:extLst>
          </p:nvPr>
        </p:nvGraphicFramePr>
        <p:xfrm>
          <a:off x="295421" y="609600"/>
          <a:ext cx="8662181" cy="5943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5429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1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03200"/>
            <a:ext cx="8686800" cy="6400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9" t="22653" r="20686" b="18808"/>
          <a:stretch/>
        </p:blipFill>
        <p:spPr bwMode="auto">
          <a:xfrm>
            <a:off x="364622" y="391272"/>
            <a:ext cx="8474578" cy="6085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752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03200"/>
            <a:ext cx="8686800" cy="6400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95" t="38492" r="32510" b="29356"/>
          <a:stretch/>
        </p:blipFill>
        <p:spPr bwMode="auto">
          <a:xfrm>
            <a:off x="2932280" y="1905000"/>
            <a:ext cx="331612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381000"/>
            <a:ext cx="582082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6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আকারের</a:t>
            </a:r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6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5" t="3572" r="33069" b="5140"/>
          <a:stretch/>
        </p:blipFill>
        <p:spPr bwMode="auto">
          <a:xfrm>
            <a:off x="2286000" y="1364903"/>
            <a:ext cx="49530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486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03200"/>
            <a:ext cx="8686800" cy="6400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28600"/>
            <a:ext cx="18630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5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তল</a:t>
            </a:r>
            <a:r>
              <a:rPr lang="en-US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Sanjoy\SHAREit\Pictures\IMG_20170730_08041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AEB7BB"/>
              </a:clrFrom>
              <a:clrTo>
                <a:srgbClr val="AEB7BB">
                  <a:alpha val="0"/>
                </a:srgbClr>
              </a:clrTo>
            </a:clrChange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35" y="990600"/>
            <a:ext cx="8180865" cy="53576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632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02207" y="887958"/>
            <a:ext cx="1791268" cy="5936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405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ভ্রূণস্তর</a:t>
            </a:r>
            <a:endParaRPr lang="en-US" sz="4050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885" y="4209482"/>
            <a:ext cx="1965331" cy="17093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এখন কি </a:t>
            </a:r>
            <a:r>
              <a:rPr lang="bn-BD" sz="27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ভ্রূণস্তরের </a:t>
            </a:r>
            <a:r>
              <a:rPr lang="bn-BD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সংজ্ঞা বলা যাবে ?</a:t>
            </a: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80230" y="4209482"/>
            <a:ext cx="6750206" cy="1709382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bn-BD" sz="3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n-BD" sz="27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জাইগোটের ক্রমাগত বিভাজনের মাধ্যেমে যে কোষস্তর তৈরি হয়,যে স্তর থেকে পরবর্তীতে অংগ তৈরি হয় ঐ স্তরকে ভ্রূণস্তর বলে।</a:t>
            </a:r>
            <a:endParaRPr lang="en-US" sz="2700" dirty="0">
              <a:solidFill>
                <a:srgbClr val="7030A0"/>
              </a:solidFill>
            </a:endParaRPr>
          </a:p>
          <a:p>
            <a:pPr lvl="0" algn="ctr"/>
            <a:endParaRPr lang="en-US" sz="3000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405592" y="-477594"/>
            <a:ext cx="2326934" cy="66343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85" y="947344"/>
            <a:ext cx="1965331" cy="30557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Left Arrow 6"/>
          <p:cNvSpPr/>
          <p:nvPr/>
        </p:nvSpPr>
        <p:spPr>
          <a:xfrm>
            <a:off x="1862921" y="2259558"/>
            <a:ext cx="532262" cy="214952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80790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1956" y="989069"/>
            <a:ext cx="8418964" cy="74721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ভ্রূণস্তর এর উপর ভিত্তি করে প্রাণিদের শ্রেণিকরণ 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Oval 4"/>
          <p:cNvSpPr/>
          <p:nvPr/>
        </p:nvSpPr>
        <p:spPr>
          <a:xfrm>
            <a:off x="2987697" y="2790434"/>
            <a:ext cx="1878892" cy="1878892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61913" tIns="61913" rIns="61913" bIns="61913" numCol="1" spcCol="1270" anchor="ctr" anchorCtr="0">
            <a:noAutofit/>
          </a:bodyPr>
          <a:lstStyle/>
          <a:p>
            <a:pPr algn="ctr" defTabSz="216693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875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0111" y="1997103"/>
            <a:ext cx="5306639" cy="34655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0" name="Left Arrow 19"/>
          <p:cNvSpPr/>
          <p:nvPr/>
        </p:nvSpPr>
        <p:spPr>
          <a:xfrm>
            <a:off x="1562086" y="3852649"/>
            <a:ext cx="832805" cy="276368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Rectangle 20"/>
          <p:cNvSpPr/>
          <p:nvPr/>
        </p:nvSpPr>
        <p:spPr>
          <a:xfrm>
            <a:off x="61416" y="3123718"/>
            <a:ext cx="1468843" cy="15763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দ্বিস্তরী প্রানী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6849912" y="3892882"/>
            <a:ext cx="755301" cy="27636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Rectangle 24"/>
          <p:cNvSpPr/>
          <p:nvPr/>
        </p:nvSpPr>
        <p:spPr>
          <a:xfrm>
            <a:off x="7615449" y="3263380"/>
            <a:ext cx="1468843" cy="15763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ত্রিস্তরী প্রানী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8810755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 animBg="1"/>
      <p:bldP spid="21" grpId="0" animBg="1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0068" y="928902"/>
            <a:ext cx="8500851" cy="74721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ভ্রূণস্তর এর উপর ভিত্তি করে প্রাণিদের শ্রেণিকরণ 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Oval 4"/>
          <p:cNvSpPr/>
          <p:nvPr/>
        </p:nvSpPr>
        <p:spPr>
          <a:xfrm>
            <a:off x="2987697" y="2790434"/>
            <a:ext cx="1878892" cy="1878892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61913" tIns="61913" rIns="61913" bIns="61913" numCol="1" spcCol="1270" anchor="ctr" anchorCtr="0">
            <a:noAutofit/>
          </a:bodyPr>
          <a:lstStyle/>
          <a:p>
            <a:pPr algn="ctr" defTabSz="216693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875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67" y="1884338"/>
            <a:ext cx="2942799" cy="30911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Rectangle 10"/>
          <p:cNvSpPr/>
          <p:nvPr/>
        </p:nvSpPr>
        <p:spPr>
          <a:xfrm>
            <a:off x="220068" y="5183736"/>
            <a:ext cx="2871148" cy="6421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এটি কয় স্তরী প্রানী 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16406" y="1884338"/>
            <a:ext cx="5404513" cy="6421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দ্বিস্তরী প্রানীর সংজ্ঞা কি হবে?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16407" y="2674532"/>
            <a:ext cx="5404513" cy="230098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7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জাইগোটের ক্রমাগত বিভাজনের মাধ্যেমে </a:t>
            </a:r>
            <a:r>
              <a:rPr lang="bn-BD" sz="27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যদি দুইটি </a:t>
            </a:r>
            <a:r>
              <a:rPr lang="bn-BD" sz="27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কোষস্তর তৈরি </a:t>
            </a:r>
            <a:r>
              <a:rPr lang="bn-BD" sz="27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হয় এবং এই দুইটি </a:t>
            </a:r>
            <a:r>
              <a:rPr lang="bn-BD" sz="27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স্তর থেকে পরবর্তীতে অংগ তৈরি </a:t>
            </a:r>
            <a:r>
              <a:rPr lang="bn-BD" sz="27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হয়, তখন ঐ সমস্ত প্রানীদের দ্বিস্তরী প্রাণি </a:t>
            </a:r>
            <a:r>
              <a:rPr lang="bn-BD" sz="27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বলে।</a:t>
            </a:r>
            <a:endParaRPr lang="en-US" sz="2700" dirty="0">
              <a:solidFill>
                <a:srgbClr val="7030A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16406" y="5123569"/>
            <a:ext cx="5404513" cy="6421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উদাহরণঃ  নিডারিয়া পর্বের সকল প্রাণী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66295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0068" y="928902"/>
            <a:ext cx="8500851" cy="74721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ভ্রূণস্তর এর উপর ভিত্তি করে প্রাণিদের শ্রেণিকরণ 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Oval 4"/>
          <p:cNvSpPr/>
          <p:nvPr/>
        </p:nvSpPr>
        <p:spPr>
          <a:xfrm>
            <a:off x="2987697" y="2790434"/>
            <a:ext cx="1878892" cy="1878892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61913" tIns="61913" rIns="61913" bIns="61913" numCol="1" spcCol="1270" anchor="ctr" anchorCtr="0">
            <a:noAutofit/>
          </a:bodyPr>
          <a:lstStyle/>
          <a:p>
            <a:pPr algn="ctr" defTabSz="216693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875" dirty="0"/>
          </a:p>
        </p:txBody>
      </p:sp>
      <p:sp>
        <p:nvSpPr>
          <p:cNvPr id="12" name="Rectangle 11"/>
          <p:cNvSpPr/>
          <p:nvPr/>
        </p:nvSpPr>
        <p:spPr>
          <a:xfrm>
            <a:off x="3316406" y="1884338"/>
            <a:ext cx="5404513" cy="6421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ত্রিস্তরী প্রানীর সংজ্ঞা কি হবে?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16407" y="2674532"/>
            <a:ext cx="5404513" cy="230098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7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জাইগোটের ক্রমাগত বিভাজনের মাধ্যেমে </a:t>
            </a:r>
            <a:r>
              <a:rPr lang="bn-BD" sz="27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যদি তিনটি </a:t>
            </a:r>
            <a:r>
              <a:rPr lang="bn-BD" sz="27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কোষস্তর তৈরি </a:t>
            </a:r>
            <a:r>
              <a:rPr lang="bn-BD" sz="27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হয় এবং এই তিনটি </a:t>
            </a:r>
            <a:r>
              <a:rPr lang="bn-BD" sz="27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স্তর থেকে পরবর্তীতে অংগ তৈরি </a:t>
            </a:r>
            <a:r>
              <a:rPr lang="bn-BD" sz="27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হয়, তখন ঐ সমস্ত প্রানীদের ত্রিস্তরী প্রাণি </a:t>
            </a:r>
            <a:r>
              <a:rPr lang="bn-BD" sz="27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বলে।</a:t>
            </a:r>
            <a:endParaRPr lang="en-US" sz="2700" dirty="0">
              <a:solidFill>
                <a:srgbClr val="7030A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7755" y="5079625"/>
            <a:ext cx="8583164" cy="8503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উদাঃ প্লাটিহেলমেন্থিস থেকে কর্ডাটা পর্ব পর্যন্ত  সকল প্রাণী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37754" y="1884338"/>
            <a:ext cx="3035773" cy="3091177"/>
            <a:chOff x="183672" y="1369450"/>
            <a:chExt cx="4047697" cy="412156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3672" y="1369450"/>
              <a:ext cx="4047697" cy="412156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0" name="Rectangle 9"/>
            <p:cNvSpPr/>
            <p:nvPr/>
          </p:nvSpPr>
          <p:spPr>
            <a:xfrm>
              <a:off x="293424" y="1443763"/>
              <a:ext cx="3828197" cy="856187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bn-BD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এটি কয় স্তরী প্রানী ?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1736536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800" y="203200"/>
            <a:ext cx="8686800" cy="6400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28600"/>
            <a:ext cx="297870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৫।সিলোম </a:t>
            </a:r>
            <a:endParaRPr lang="en-US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5" t="34848" r="21132" b="34524"/>
          <a:stretch/>
        </p:blipFill>
        <p:spPr bwMode="auto">
          <a:xfrm>
            <a:off x="304800" y="1447801"/>
            <a:ext cx="844895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2" t="35913" r="21466" b="32043"/>
          <a:stretch/>
        </p:blipFill>
        <p:spPr bwMode="auto">
          <a:xfrm>
            <a:off x="428656" y="1447802"/>
            <a:ext cx="8334344" cy="4267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7" t="32530" r="21689" b="30159"/>
          <a:stretch/>
        </p:blipFill>
        <p:spPr bwMode="auto">
          <a:xfrm>
            <a:off x="304800" y="1447800"/>
            <a:ext cx="8325095" cy="447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259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76200"/>
          <a:effectLst>
            <a:innerShdw blurRad="114300">
              <a:prstClr val="black"/>
            </a:inn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56493169"/>
              </p:ext>
            </p:extLst>
          </p:nvPr>
        </p:nvGraphicFramePr>
        <p:xfrm>
          <a:off x="228600" y="152400"/>
          <a:ext cx="86868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00" y="3810000"/>
            <a:ext cx="2365086" cy="259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7000" y="3810000"/>
            <a:ext cx="2385410" cy="259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52799" y="3796553"/>
            <a:ext cx="2438401" cy="26042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Cloud Callout 7"/>
          <p:cNvSpPr/>
          <p:nvPr/>
        </p:nvSpPr>
        <p:spPr>
          <a:xfrm>
            <a:off x="5867400" y="152400"/>
            <a:ext cx="2971800" cy="1527048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সিলোমের উপর ভিত্তি করে প্রানীদের শ্রনীকরন কর।</a:t>
            </a:r>
            <a:endParaRPr lang="en-US" dirty="0"/>
          </a:p>
        </p:txBody>
      </p:sp>
      <p:sp>
        <p:nvSpPr>
          <p:cNvPr id="9" name="Cloud Callout 8"/>
          <p:cNvSpPr/>
          <p:nvPr/>
        </p:nvSpPr>
        <p:spPr>
          <a:xfrm>
            <a:off x="152400" y="152400"/>
            <a:ext cx="2971800" cy="1527048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তিন ধরনের সিলোমের পার্থক্য করা যাবে কি?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107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413280"/>
          </a:xfrm>
          <a:prstGeom prst="rect">
            <a:avLst/>
          </a:prstGeom>
          <a:solidFill>
            <a:schemeClr val="bg1"/>
          </a:solidFill>
          <a:ln w="177800" cmpd="thickThin"/>
          <a:effectLst>
            <a:innerShdw blurRad="114300">
              <a:prstClr val="black"/>
            </a:inn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5" descr="C:\Users\user\Desktop\tissue culture\treeline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13280"/>
            <a:ext cx="9144000" cy="4378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926808"/>
            <a:ext cx="1367335" cy="13673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381000" y="2580432"/>
            <a:ext cx="4493742" cy="2923877"/>
          </a:xfrm>
          <a:prstGeom prst="rect">
            <a:avLst/>
          </a:prstGeom>
          <a:ln w="76200" cmpd="thickThin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57175" indent="-257175" algn="ctr" eaLnBrk="0" hangingPunct="0">
              <a:spcBef>
                <a:spcPct val="20000"/>
              </a:spcBef>
              <a:defRPr/>
            </a:pPr>
            <a:r>
              <a:rPr lang="bn-BD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শরিফুল ইসলাম মজুমদার</a:t>
            </a: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বি,এস,সি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সম্মান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প্রথম শ্রেনী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2000" b="1" dirty="0">
                <a:latin typeface="NikoshBAN" pitchFamily="2" charset="0"/>
                <a:cs typeface="NikoshBAN" pitchFamily="2" charset="0"/>
              </a:rPr>
            </a:br>
            <a:r>
              <a:rPr lang="en-US" sz="2000" b="1" dirty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এম,এস,সি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, (প্রানিবিদ্যা),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প্রথম শ্রেনী</a:t>
            </a: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(প্রভাষক, </a:t>
            </a:r>
            <a:r>
              <a:rPr lang="en-US" sz="2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প্রাণিবিজ্ঞান</a:t>
            </a: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  <a:b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জুরানপুর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বিশ্ববিদ্যালয়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দাউদকান্দি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,কুমিল্লা।</a:t>
            </a: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০১৮১১-১৩৪২৩৪</a:t>
            </a:r>
            <a:b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sharifulmozumdar@gmail.com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2755679"/>
            <a:ext cx="2514600" cy="2169825"/>
          </a:xfrm>
          <a:prstGeom prst="rect">
            <a:avLst/>
          </a:prstGeom>
          <a:ln w="76200" cmpd="thickThin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27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700" dirty="0">
                <a:latin typeface="NikoshBAN" pitchFamily="2" charset="0"/>
                <a:cs typeface="NikoshBAN" pitchFamily="2" charset="0"/>
              </a:rPr>
              <a:t>- </a:t>
            </a:r>
            <a:r>
              <a:rPr lang="bn-BD" sz="2700" dirty="0">
                <a:latin typeface="NikoshBAN" pitchFamily="2" charset="0"/>
                <a:cs typeface="NikoshBAN" pitchFamily="2" charset="0"/>
              </a:rPr>
              <a:t>একাদশ-দ্বাদশ</a:t>
            </a:r>
            <a:endParaRPr lang="en-US" sz="2700" dirty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27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700" dirty="0">
                <a:latin typeface="NikoshBAN" pitchFamily="2" charset="0"/>
                <a:cs typeface="NikoshBAN" pitchFamily="2" charset="0"/>
              </a:rPr>
              <a:t>- </a:t>
            </a:r>
            <a:r>
              <a:rPr lang="bn-IN" sz="2700" dirty="0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2700" dirty="0" err="1"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2700" dirty="0">
              <a:latin typeface="NikoshBAN" pitchFamily="2" charset="0"/>
              <a:cs typeface="NikoshBAN" pitchFamily="2" charset="0"/>
            </a:endParaRPr>
          </a:p>
          <a:p>
            <a:r>
              <a:rPr lang="en-US" sz="2700" dirty="0" err="1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700" dirty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2700" dirty="0">
                <a:latin typeface="NikoshBAN" pitchFamily="2" charset="0"/>
                <a:cs typeface="NikoshBAN" pitchFamily="2" charset="0"/>
              </a:rPr>
              <a:t>প্রথম</a:t>
            </a:r>
            <a:endParaRPr lang="en-US" sz="2700" dirty="0">
              <a:latin typeface="NikoshBAN" pitchFamily="2" charset="0"/>
              <a:cs typeface="NikoshBAN" pitchFamily="2" charset="0"/>
            </a:endParaRPr>
          </a:p>
          <a:p>
            <a:pPr lvl="0"/>
            <a:endParaRPr lang="en-US" sz="4050" dirty="0">
              <a:latin typeface="NikoshBAN" pitchFamily="2" charset="0"/>
              <a:cs typeface="NikoshBAN" pitchFamily="2" charset="0"/>
            </a:endParaRPr>
          </a:p>
          <a:p>
            <a:endParaRPr lang="en-US" sz="1350" dirty="0"/>
          </a:p>
        </p:txBody>
      </p:sp>
      <p:sp>
        <p:nvSpPr>
          <p:cNvPr id="7" name="Oval 6"/>
          <p:cNvSpPr/>
          <p:nvPr/>
        </p:nvSpPr>
        <p:spPr>
          <a:xfrm>
            <a:off x="3810000" y="691441"/>
            <a:ext cx="2514600" cy="8325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81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2442" y="203200"/>
            <a:ext cx="8686800" cy="6400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5647" y="304800"/>
            <a:ext cx="37465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৬।খন্ডকায়ন </a:t>
            </a:r>
            <a:endParaRPr lang="en-US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61" t="32341" r="20854" b="24653"/>
          <a:stretch/>
        </p:blipFill>
        <p:spPr bwMode="auto">
          <a:xfrm>
            <a:off x="685800" y="1324515"/>
            <a:ext cx="8068073" cy="5076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20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800" y="279231"/>
            <a:ext cx="8686800" cy="6400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 smtClean="0">
                <a:latin typeface="Times New Roman" pitchFamily="18" charset="0"/>
                <a:cs typeface="Times New Roman" pitchFamily="18" charset="0"/>
              </a:rPr>
              <a:t>ব </a:t>
            </a:r>
            <a:endParaRPr lang="en-US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9" t="35604" r="21244" b="23296"/>
          <a:stretch/>
        </p:blipFill>
        <p:spPr bwMode="auto">
          <a:xfrm>
            <a:off x="304800" y="1731818"/>
            <a:ext cx="8382000" cy="4668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37" name="Straight Connector 1036"/>
          <p:cNvCxnSpPr/>
          <p:nvPr/>
        </p:nvCxnSpPr>
        <p:spPr>
          <a:xfrm>
            <a:off x="914400" y="1066800"/>
            <a:ext cx="25146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61375" y="339804"/>
            <a:ext cx="347242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৭।অঞ্চলায়ন 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10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1454" y="26894"/>
            <a:ext cx="9144000" cy="6858000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5410200"/>
            <a:ext cx="1484315" cy="914400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103928532"/>
              </p:ext>
            </p:extLst>
          </p:nvPr>
        </p:nvGraphicFramePr>
        <p:xfrm>
          <a:off x="152400" y="152400"/>
          <a:ext cx="89916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0932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1797" y="203200"/>
            <a:ext cx="8686800" cy="6400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28600"/>
            <a:ext cx="30091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৮।প্রতিসাম্যতা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6" t="25396" r="38415" b="17615"/>
          <a:stretch/>
        </p:blipFill>
        <p:spPr bwMode="auto">
          <a:xfrm>
            <a:off x="2324022" y="2209800"/>
            <a:ext cx="2930149" cy="2662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21" t="38690" r="39650" b="33929"/>
          <a:stretch/>
        </p:blipFill>
        <p:spPr bwMode="auto">
          <a:xfrm>
            <a:off x="2247821" y="2209800"/>
            <a:ext cx="3009979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2" t="30754" r="23029" b="29961"/>
          <a:stretch/>
        </p:blipFill>
        <p:spPr bwMode="auto">
          <a:xfrm>
            <a:off x="1447800" y="1981200"/>
            <a:ext cx="5791200" cy="3239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2" t="36310" r="25483" b="15675"/>
          <a:stretch/>
        </p:blipFill>
        <p:spPr bwMode="auto">
          <a:xfrm>
            <a:off x="1447800" y="1981200"/>
            <a:ext cx="5791200" cy="3239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7731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1797" y="203200"/>
            <a:ext cx="8686800" cy="6400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3421129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৯।নটোকর্ড </a:t>
            </a:r>
            <a:endParaRPr lang="en-US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75" t="32197" r="26487" b="31746"/>
          <a:stretch/>
        </p:blipFill>
        <p:spPr bwMode="auto">
          <a:xfrm>
            <a:off x="1099043" y="1371600"/>
            <a:ext cx="7054357" cy="4435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42" t="27841" r="22917" b="37103"/>
          <a:stretch/>
        </p:blipFill>
        <p:spPr bwMode="auto">
          <a:xfrm>
            <a:off x="304800" y="1524000"/>
            <a:ext cx="8530386" cy="4362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380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03200"/>
            <a:ext cx="8686800" cy="6400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70" t="27976" r="27937" b="34127"/>
          <a:stretch/>
        </p:blipFill>
        <p:spPr bwMode="auto">
          <a:xfrm>
            <a:off x="450020" y="838200"/>
            <a:ext cx="831298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778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18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228600"/>
            <a:ext cx="38281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bn-BD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 নতুন শব্দাবলী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7645" y="914400"/>
            <a:ext cx="3160986" cy="240065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428625" indent="-428625">
              <a:buFont typeface="Wingdings" panose="05000000000000000000" pitchFamily="2" charset="2"/>
              <a:buChar char="Ø"/>
            </a:pP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ক্লিভেজ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28625" indent="-428625">
              <a:buFont typeface="Wingdings" panose="05000000000000000000" pitchFamily="2" charset="2"/>
              <a:buChar char="Ø"/>
            </a:pP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ব্লাস্টোমিয়ার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28625" indent="-428625">
              <a:buFont typeface="Wingdings" panose="05000000000000000000" pitchFamily="2" charset="2"/>
              <a:buChar char="Ø"/>
            </a:pP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মরুলা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28625" indent="-428625">
              <a:buFont typeface="Wingdings" panose="05000000000000000000" pitchFamily="2" charset="2"/>
              <a:buChar char="Ø"/>
            </a:pP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ব্লাস্টুলা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28625" indent="-428625">
              <a:buFont typeface="Wingdings" panose="05000000000000000000" pitchFamily="2" charset="2"/>
              <a:buChar char="Ø"/>
            </a:pP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গ্যাস্টুলা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7645" y="4233939"/>
            <a:ext cx="3160986" cy="19389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428625" indent="-428625">
              <a:buFont typeface="Wingdings" panose="05000000000000000000" pitchFamily="2" charset="2"/>
              <a:buChar char="Ø"/>
            </a:pP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মেসোগ্লিয়া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28625" indent="-428625">
              <a:buFont typeface="Wingdings" panose="05000000000000000000" pitchFamily="2" charset="2"/>
              <a:buChar char="Ø"/>
            </a:pP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এক্টোডার্ম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28625" indent="-428625">
              <a:buFont typeface="Wingdings" panose="05000000000000000000" pitchFamily="2" charset="2"/>
              <a:buChar char="Ø"/>
            </a:pP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এন্ডোডার্ম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28625" indent="-428625">
              <a:buFont typeface="Wingdings" panose="05000000000000000000" pitchFamily="2" charset="2"/>
              <a:buChar char="Ø"/>
            </a:pPr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মেসোডার্ম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14704" y="917940"/>
            <a:ext cx="3160986" cy="240065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428625" indent="-428625">
              <a:buFont typeface="Wingdings" panose="05000000000000000000" pitchFamily="2" charset="2"/>
              <a:buChar char="Ø"/>
            </a:pPr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মেটামিয়ার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28625" indent="-428625">
              <a:buFont typeface="Wingdings" panose="05000000000000000000" pitchFamily="2" charset="2"/>
              <a:buChar char="Ø"/>
            </a:pPr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ট্যাগমা</a:t>
            </a:r>
            <a:endParaRPr lang="en-US" sz="3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28625" indent="-428625">
              <a:buFont typeface="Wingdings" panose="05000000000000000000" pitchFamily="2" charset="2"/>
              <a:buChar char="Ø"/>
            </a:pPr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সিলোম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28625" indent="-428625">
              <a:buFont typeface="Wingdings" panose="05000000000000000000" pitchFamily="2" charset="2"/>
              <a:buChar char="Ø"/>
            </a:pPr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নটোকর্ড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28625" indent="-428625">
              <a:buFont typeface="Wingdings" panose="05000000000000000000" pitchFamily="2" charset="2"/>
              <a:buChar char="Ø"/>
            </a:pPr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কর্ডেট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14704" y="3887970"/>
            <a:ext cx="3160986" cy="240065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428625" indent="-428625">
              <a:buFont typeface="Wingdings" panose="05000000000000000000" pitchFamily="2" charset="2"/>
              <a:buChar char="Ø"/>
            </a:pPr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সেজিটাল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28625" indent="-428625">
              <a:buFont typeface="Wingdings" panose="05000000000000000000" pitchFamily="2" charset="2"/>
              <a:buChar char="Ø"/>
            </a:pPr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লেটারাল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28625" indent="-428625">
              <a:buFont typeface="Wingdings" panose="05000000000000000000" pitchFamily="2" charset="2"/>
              <a:buChar char="Ø"/>
            </a:pPr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মেজর ফাইলাম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28625" indent="-428625">
              <a:buFont typeface="Wingdings" panose="05000000000000000000" pitchFamily="2" charset="2"/>
              <a:buChar char="Ø"/>
            </a:pPr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মাইনর ফাইলাম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28625" indent="-428625">
              <a:buFont typeface="Wingdings" panose="05000000000000000000" pitchFamily="2" charset="2"/>
              <a:buChar char="Ø"/>
            </a:pPr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টেনোফোর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89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35730"/>
            <a:ext cx="8686800" cy="6400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276761"/>
            <a:ext cx="3823483" cy="1323439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8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8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819400"/>
            <a:ext cx="8281434" cy="230832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IN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স্যুডোসিলোমেট এবং ইউসিলোমেট </a:t>
            </a:r>
            <a:endParaRPr lang="en-US" sz="4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প্রাণীদের মধ্যে তুলনামূলক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পার্থক্যের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 </a:t>
            </a:r>
            <a:endParaRPr lang="en-US" sz="4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ছক তৈরী কর ।</a:t>
            </a:r>
            <a:r>
              <a:rPr lang="bn-IN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696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03200"/>
            <a:ext cx="8686800" cy="6400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505361"/>
            <a:ext cx="4089581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সারসংক্ষেপ </a:t>
            </a:r>
            <a:endParaRPr lang="en-US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0915" y="2748677"/>
            <a:ext cx="777488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আলোচ্যপাঠে শ্রেণিবিন্যাসের বিভিন্ন </a:t>
            </a:r>
            <a:endParaRPr lang="en-US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ভিত্তি সম্পর্কে আলোচনা করা </a:t>
            </a:r>
            <a:endParaRPr lang="en-US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হল।  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58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7251" y="228600"/>
            <a:ext cx="8686800" cy="6400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381000"/>
            <a:ext cx="287290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2133600"/>
            <a:ext cx="2629246" cy="98488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ট্যাগমা কী? </a:t>
            </a:r>
          </a:p>
          <a:p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3352800"/>
            <a:ext cx="4536819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২।</a:t>
            </a:r>
            <a:r>
              <a:rPr lang="bn-IN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সিলোম </a:t>
            </a:r>
            <a:r>
              <a:rPr lang="bn-IN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বলিতে কী বুঝ?</a:t>
            </a:r>
            <a:r>
              <a:rPr lang="bn-IN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33095" y="4724400"/>
            <a:ext cx="8449749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।নটোকর্ডের </a:t>
            </a:r>
            <a:r>
              <a:rPr lang="bn-IN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ভিত্তিতে প্রাণীদের কয়ভাগে ভাগ করা যায়? 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89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03200"/>
            <a:ext cx="8686800" cy="640080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304800"/>
            <a:ext cx="67072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এসো কিছু ছবি দেখি </a:t>
            </a:r>
            <a:endParaRPr lang="en-US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6" t="5628" r="10289" b="7679"/>
          <a:stretch/>
        </p:blipFill>
        <p:spPr>
          <a:xfrm>
            <a:off x="4682612" y="1736131"/>
            <a:ext cx="4004188" cy="25701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381000" y="4872335"/>
            <a:ext cx="82830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প্রাণী দুটির প্রথমটি কি ধরণের ?  আর দ্বিতীয়টি কি ধরণের প্রাণী?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5008" y="5299640"/>
            <a:ext cx="6168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প্রথমটি  </a:t>
            </a:r>
            <a:r>
              <a:rPr lang="bn-IN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অমেরুদণ্ডী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,আর দ্বিতীয়টি 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মেরুদণ্ডী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8" name="Picture 2" descr="F:\kawsar\nematoda\worm_1_c_0002.jpgbe6a0343-92cb-46d5-9ef8-2dcc3e4869f7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36131"/>
            <a:ext cx="3657599" cy="25701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99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371600" y="1885950"/>
            <a:ext cx="6089073" cy="1156551"/>
            <a:chOff x="304800" y="3200400"/>
            <a:chExt cx="8118764" cy="1542068"/>
          </a:xfrm>
        </p:grpSpPr>
        <p:sp>
          <p:nvSpPr>
            <p:cNvPr id="4" name="TextBox 3"/>
            <p:cNvSpPr txBox="1"/>
            <p:nvPr/>
          </p:nvSpPr>
          <p:spPr>
            <a:xfrm>
              <a:off x="304800" y="3200400"/>
              <a:ext cx="811876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>
                  <a:latin typeface="NikoshBAN" pitchFamily="2" charset="0"/>
                  <a:cs typeface="NikoshBAN" pitchFamily="2" charset="0"/>
                </a:rPr>
                <a:t>১.কোন পর্বের প্রাণিকে স্যুডোসিলোমেট </a:t>
              </a:r>
              <a:r>
                <a:rPr lang="bn-IN" sz="2400" dirty="0">
                  <a:latin typeface="NikoshBAN" pitchFamily="2" charset="0"/>
                  <a:cs typeface="NikoshBAN" pitchFamily="2" charset="0"/>
                </a:rPr>
                <a:t>হয়?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3400" y="3631912"/>
              <a:ext cx="25908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>
                  <a:latin typeface="NikoshBAN" pitchFamily="2" charset="0"/>
                  <a:cs typeface="NikoshBAN" pitchFamily="2" charset="0"/>
                </a:rPr>
                <a:t>ক.পরিফেরা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57600" y="3581400"/>
              <a:ext cx="28956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>
                  <a:latin typeface="NikoshBAN" pitchFamily="2" charset="0"/>
                  <a:cs typeface="NikoshBAN" pitchFamily="2" charset="0"/>
                </a:rPr>
                <a:t>খ.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400" dirty="0">
                  <a:latin typeface="NikoshBAN" pitchFamily="2" charset="0"/>
                  <a:cs typeface="NikoshBAN" pitchFamily="2" charset="0"/>
                </a:rPr>
                <a:t>নেমাটোডা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29389" y="4126915"/>
              <a:ext cx="3124199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>
                  <a:latin typeface="NikoshBAN" pitchFamily="2" charset="0"/>
                  <a:cs typeface="NikoshBAN" pitchFamily="2" charset="0"/>
                </a:rPr>
                <a:t>গ. নিডারিয়া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57600" y="4114800"/>
              <a:ext cx="32004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>
                  <a:latin typeface="NikoshBAN" pitchFamily="2" charset="0"/>
                  <a:cs typeface="NikoshBAN" pitchFamily="2" charset="0"/>
                </a:rPr>
                <a:t>ঘ. মোলাস্কা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642310" y="3322514"/>
            <a:ext cx="6286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২.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কোন প্রাণিটি অরীয়ভাবে প্রতিসম?</a:t>
            </a:r>
            <a:endParaRPr lang="bn-IN" sz="2400" dirty="0">
              <a:latin typeface="NikoshBAN" pitchFamily="2" charset="0"/>
              <a:cs typeface="NikoshBAN" pitchFamily="2" charset="0"/>
            </a:endParaRPr>
          </a:p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   ক.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বিড়াল                     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খ.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কেঁচো </a:t>
            </a:r>
            <a:endParaRPr lang="bn-IN" sz="2400" dirty="0">
              <a:latin typeface="NikoshBAN" pitchFamily="2" charset="0"/>
              <a:cs typeface="NikoshBAN" pitchFamily="2" charset="0"/>
            </a:endParaRPr>
          </a:p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গ. হাইড্রা                       ঘ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.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শামুক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Plaque 11"/>
          <p:cNvSpPr/>
          <p:nvPr/>
        </p:nvSpPr>
        <p:spPr>
          <a:xfrm>
            <a:off x="3459256" y="727278"/>
            <a:ext cx="2628900" cy="571500"/>
          </a:xfrm>
          <a:prstGeom prst="plaqu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300" dirty="0"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3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57600" y="2114551"/>
            <a:ext cx="3429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69382" y="4021619"/>
            <a:ext cx="3429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28750" y="4524807"/>
            <a:ext cx="6286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৩ .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কলা সংঠন মাত্রার প্রাণি পর্ব হলো?</a:t>
            </a:r>
            <a:endParaRPr lang="bn-IN" sz="2400" dirty="0">
              <a:latin typeface="NikoshBAN" pitchFamily="2" charset="0"/>
              <a:cs typeface="NikoshBAN" pitchFamily="2" charset="0"/>
            </a:endParaRPr>
          </a:p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      ক.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পরিফেরা               খ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.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নেমাটোডা          </a:t>
            </a:r>
          </a:p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    গ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.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নিডারিয়া                ঘ. কর্ডাটা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47310" y="5226733"/>
            <a:ext cx="3429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16" name="Frame 1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09"/>
            </a:avLst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60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03200"/>
            <a:ext cx="8686800" cy="6400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228600"/>
            <a:ext cx="4451860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bn-IN" sz="8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8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86" t="23610" r="26264" b="50001"/>
          <a:stretch/>
        </p:blipFill>
        <p:spPr bwMode="auto">
          <a:xfrm>
            <a:off x="1302275" y="3581400"/>
            <a:ext cx="669872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3152" y="1752600"/>
            <a:ext cx="808907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শ্রেণিবি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ন্যাসের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ভিত্তিসমূহের আলোকে নিচের চিত্রে </a:t>
            </a:r>
          </a:p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প্রদর্শিত প্রাণীগুলির মধ্যে কোনটিকে তুমি সর্বাপেক্ষা</a:t>
            </a:r>
          </a:p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উন্নত বলে মনে কর – বিশ্লেষণ কর । </a:t>
            </a:r>
            <a:r>
              <a:rPr lang="bn-IN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3847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6309" y="203200"/>
            <a:ext cx="8686800" cy="6400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endParaRPr lang="en-US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6600" y="106740"/>
            <a:ext cx="3246402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IN" sz="9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IN" sz="8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E:\VANDAR\IMAGE OR PICTURE\Image natural\IMG_20180722_0919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65187" y="-44613"/>
            <a:ext cx="4838145" cy="805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89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ln/>
          <a:effectLst>
            <a:innerShdw blurRad="114300">
              <a:prstClr val="black"/>
            </a:inn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3248561"/>
            <a:ext cx="685796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এদুটি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দেহকে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/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সদৃশ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626114"/>
            <a:ext cx="7924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প্রথমটিকে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যাবেনা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অপ্রতিসম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5415915"/>
            <a:ext cx="56653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দ্বিতীয়টিকে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প্রতিসম</a:t>
            </a:r>
            <a:r>
              <a:rPr lang="en-US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dirty="0"/>
          </a:p>
        </p:txBody>
      </p:sp>
      <p:pic>
        <p:nvPicPr>
          <p:cNvPr id="2050" name="Picture 2" descr="C:\Users\Sanjoy\Downloads\pomacea_can_walk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457200"/>
            <a:ext cx="35814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2920" y="701500"/>
            <a:ext cx="3205163" cy="244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66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03200"/>
            <a:ext cx="8686800" cy="6400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47800"/>
            <a:ext cx="3235699" cy="21532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22" b="98919" l="36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47800"/>
            <a:ext cx="3200401" cy="21767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5909" y="228600"/>
            <a:ext cx="498245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নিচের প্রাণী দুটির দেহ কিরুপ?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খন্ডকায়িত না অখন্ডায়িত?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3733800"/>
            <a:ext cx="77460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প্রথমটি </a:t>
            </a:r>
            <a:r>
              <a:rPr lang="bn-IN" sz="48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অখন্ডকায়িত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, পরেরটি </a:t>
            </a:r>
            <a:r>
              <a:rPr lang="bn-IN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খন্ডকায়িত</a:t>
            </a:r>
            <a:r>
              <a:rPr lang="en-US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/>
              <a:t> </a:t>
            </a:r>
            <a:endParaRPr lang="en-US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4419600"/>
            <a:ext cx="8493031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ছবিগুল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ো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তে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এ পর্যন্ত যা দেখলাম, এ গুলিকে বলা হয় </a:t>
            </a: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। আর বৈশিষ্ট্যের উপর </a:t>
            </a:r>
            <a:r>
              <a:rPr lang="bn-IN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করেই 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করা হয়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i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শ্রেণিবিন্যাস। </a:t>
            </a:r>
            <a:r>
              <a:rPr lang="bn-IN" sz="4800" b="1" i="1" dirty="0" smtClean="0">
                <a:solidFill>
                  <a:srgbClr val="00B0F0"/>
                </a:solidFill>
              </a:rPr>
              <a:t> </a:t>
            </a:r>
            <a:endParaRPr lang="en-US" sz="4800" b="1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52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03200"/>
            <a:ext cx="8686800" cy="6400800"/>
          </a:xfrm>
          <a:prstGeom prst="rect">
            <a:avLst/>
          </a:prstGeom>
          <a:ln/>
          <a:effectLst>
            <a:innerShdw blurRad="114300">
              <a:prstClr val="black"/>
            </a:inn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304800"/>
            <a:ext cx="69701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</a:t>
            </a:r>
            <a:r>
              <a:rPr lang="bn-IN" sz="7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পাঠ-</a:t>
            </a:r>
            <a:endParaRPr lang="en-US" sz="72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202120"/>
            <a:ext cx="861059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800" b="1" u="sng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শ্রেণিকরণের ভিত্তি</a:t>
            </a:r>
          </a:p>
          <a:p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Basis of Classification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44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03200"/>
            <a:ext cx="8686800" cy="6400800"/>
          </a:xfrm>
          <a:prstGeom prst="rect">
            <a:avLst/>
          </a:prstGeom>
          <a:ln/>
          <a:effectLst>
            <a:innerShdw blurRad="114300">
              <a:prstClr val="black"/>
            </a:inn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2895600" y="203200"/>
            <a:ext cx="3505200" cy="1092200"/>
          </a:xfrm>
          <a:prstGeom prst="wedgeEllipseCallou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08201" y="2262664"/>
            <a:ext cx="7378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1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শ্রেণিবিন্যাসের ভিত্তি কী বলতে পারবে।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শ্রেণিকরণে ব্যবহৃত প্রধান প্রধানভিত্তিসমূহের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 পারবে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শ্রেণিকরণের ভিত্তিসমূহের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প্রকারভেদ ব্যাখ্যা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পারবে। 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4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শ্রেনিবিন্যাসের ভিত্তি সমূহের  </a:t>
            </a:r>
            <a:b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শ্রেনিবিন্যাসগত তাৎপর্য বিশ্লেষণ করতে পারবে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Arc 5"/>
          <p:cNvSpPr/>
          <p:nvPr/>
        </p:nvSpPr>
        <p:spPr>
          <a:xfrm>
            <a:off x="-1602140" y="2403867"/>
            <a:ext cx="2910341" cy="2479120"/>
          </a:xfrm>
          <a:prstGeom prst="arc">
            <a:avLst>
              <a:gd name="adj1" fmla="val 16200000"/>
              <a:gd name="adj2" fmla="val 5370932"/>
            </a:avLst>
          </a:prstGeom>
          <a:ln/>
          <a:effectLst>
            <a:innerShdw blurRad="114300">
              <a:prstClr val="black"/>
            </a:inn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Arc 6"/>
          <p:cNvSpPr/>
          <p:nvPr/>
        </p:nvSpPr>
        <p:spPr>
          <a:xfrm>
            <a:off x="-843310" y="3016697"/>
            <a:ext cx="1686620" cy="1405285"/>
          </a:xfrm>
          <a:prstGeom prst="arc">
            <a:avLst>
              <a:gd name="adj1" fmla="val 16200000"/>
              <a:gd name="adj2" fmla="val 5359794"/>
            </a:avLst>
          </a:prstGeom>
          <a:solidFill>
            <a:srgbClr val="00B050"/>
          </a:solidFill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24"/>
          <p:cNvGrpSpPr/>
          <p:nvPr/>
        </p:nvGrpSpPr>
        <p:grpSpPr>
          <a:xfrm rot="5400000">
            <a:off x="-2082205" y="3647750"/>
            <a:ext cx="4190012" cy="143178"/>
            <a:chOff x="-3200400" y="3314697"/>
            <a:chExt cx="6246417" cy="228603"/>
          </a:xfrm>
          <a:solidFill>
            <a:srgbClr val="00B050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9" name="Rounded Rectangle 8"/>
            <p:cNvSpPr/>
            <p:nvPr/>
          </p:nvSpPr>
          <p:spPr>
            <a:xfrm rot="5400000">
              <a:off x="1331517" y="1828797"/>
              <a:ext cx="228600" cy="3200400"/>
            </a:xfrm>
            <a:prstGeom prst="roundRect">
              <a:avLst>
                <a:gd name="adj" fmla="val 35051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 rot="5400000">
              <a:off x="-1714500" y="1828800"/>
              <a:ext cx="228600" cy="3200400"/>
            </a:xfrm>
            <a:prstGeom prst="roundRect">
              <a:avLst>
                <a:gd name="adj" fmla="val 35051"/>
              </a:avLst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5845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7380000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289" y="984803"/>
            <a:ext cx="8778240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256289" y="2793914"/>
            <a:ext cx="8603286" cy="1477328"/>
          </a:xfrm>
          <a:prstGeom prst="rect">
            <a:avLst/>
          </a:prstGeom>
          <a:gradFill>
            <a:gsLst>
              <a:gs pos="2000">
                <a:schemeClr val="accent6">
                  <a:lumMod val="50000"/>
                </a:schemeClr>
              </a:gs>
              <a:gs pos="47000">
                <a:schemeClr val="bg1"/>
              </a:gs>
              <a:gs pos="15000">
                <a:schemeClr val="accent4">
                  <a:lumMod val="40000"/>
                  <a:lumOff val="60000"/>
                </a:schemeClr>
              </a:gs>
              <a:gs pos="95000">
                <a:srgbClr val="FDB49D"/>
              </a:gs>
              <a:gs pos="82000">
                <a:srgbClr val="FEDACE"/>
              </a:gs>
              <a:gs pos="72000">
                <a:schemeClr val="bg1"/>
              </a:gs>
              <a:gs pos="100000">
                <a:srgbClr val="FDB49D"/>
              </a:gs>
            </a:gsLst>
            <a:lin ang="2700000" scaled="1"/>
          </a:gradFill>
        </p:spPr>
        <p:txBody>
          <a:bodyPr wrap="square" rtlCol="0">
            <a:spAutoFit/>
          </a:bodyPr>
          <a:lstStyle/>
          <a:p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             শ্রেণিবিন্যাসবিদগণ প্রাণিদের নানা বৈশিষ্ট্যের উপর নির্ভর </a:t>
            </a:r>
          </a:p>
          <a:p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করে প্রাণিজগতকে শ্রেণিবদ্ধ করেন, প্রাণিদের উক্ত                    	             বৈশিষ্ট্যাবলীকেই শ্রেণিকরণের </a:t>
            </a:r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ভিত্তি </a:t>
            </a:r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বলা হয়।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28"/>
          <a:stretch/>
        </p:blipFill>
        <p:spPr>
          <a:xfrm>
            <a:off x="168813" y="2642793"/>
            <a:ext cx="1413803" cy="1605365"/>
          </a:xfrm>
          <a:prstGeom prst="rect">
            <a:avLst/>
          </a:prstGeom>
          <a:effectLst>
            <a:softEdge rad="2921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534180" y="2793915"/>
            <a:ext cx="1412870" cy="1454243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6" name="TextBox 5"/>
          <p:cNvSpPr txBox="1"/>
          <p:nvPr/>
        </p:nvSpPr>
        <p:spPr>
          <a:xfrm>
            <a:off x="2149523" y="1293283"/>
            <a:ext cx="5037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spc="-113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শ্রেণিকরণের</a:t>
            </a:r>
            <a:r>
              <a:rPr lang="bn-IN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b="1" spc="-113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endParaRPr lang="en-US" sz="7200" b="1" spc="-113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5456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6389173" y="4519484"/>
            <a:ext cx="1793081" cy="921509"/>
            <a:chOff x="8380313" y="5127311"/>
            <a:chExt cx="2390775" cy="1228678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478" b="29138"/>
            <a:stretch/>
          </p:blipFill>
          <p:spPr>
            <a:xfrm>
              <a:off x="8380313" y="5198072"/>
              <a:ext cx="2390775" cy="1055078"/>
            </a:xfrm>
            <a:prstGeom prst="rect">
              <a:avLst/>
            </a:prstGeom>
          </p:spPr>
        </p:pic>
        <p:sp>
          <p:nvSpPr>
            <p:cNvPr id="34" name="Rectangle 33"/>
            <p:cNvSpPr/>
            <p:nvPr/>
          </p:nvSpPr>
          <p:spPr>
            <a:xfrm>
              <a:off x="9311725" y="5127311"/>
              <a:ext cx="640947" cy="161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9361182" y="6194270"/>
              <a:ext cx="640947" cy="161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960606" y="4284868"/>
            <a:ext cx="6146344" cy="1541578"/>
            <a:chOff x="2614142" y="4570157"/>
            <a:chExt cx="8195125" cy="2055437"/>
          </a:xfrm>
        </p:grpSpPr>
        <p:sp>
          <p:nvSpPr>
            <p:cNvPr id="32" name="Rectangle 31"/>
            <p:cNvSpPr/>
            <p:nvPr/>
          </p:nvSpPr>
          <p:spPr>
            <a:xfrm>
              <a:off x="8596695" y="6010041"/>
              <a:ext cx="2212572" cy="615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ভ্রুণস্তরের সংখ্যা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3" name="Right Arrow 42"/>
            <p:cNvSpPr/>
            <p:nvPr/>
          </p:nvSpPr>
          <p:spPr>
            <a:xfrm rot="763227" flipV="1">
              <a:off x="2614142" y="4570157"/>
              <a:ext cx="6070613" cy="215241"/>
            </a:xfrm>
            <a:prstGeom prst="right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956852" y="2424758"/>
            <a:ext cx="5788414" cy="507831"/>
            <a:chOff x="2609136" y="2090009"/>
            <a:chExt cx="7717885" cy="677108"/>
          </a:xfrm>
        </p:grpSpPr>
        <p:sp>
          <p:nvSpPr>
            <p:cNvPr id="27" name="TextBox 26"/>
            <p:cNvSpPr txBox="1"/>
            <p:nvPr/>
          </p:nvSpPr>
          <p:spPr>
            <a:xfrm>
              <a:off x="8596694" y="2090009"/>
              <a:ext cx="173032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700" dirty="0">
                  <a:latin typeface="NikoshBAN" panose="02000000000000000000" pitchFamily="2" charset="0"/>
                  <a:cs typeface="NikoshBAN" panose="02000000000000000000" pitchFamily="2" charset="0"/>
                </a:rPr>
                <a:t>বিভিন্ন তল</a:t>
              </a:r>
              <a:endParaRPr lang="en-US" sz="27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0" name="Right Arrow 39"/>
            <p:cNvSpPr/>
            <p:nvPr/>
          </p:nvSpPr>
          <p:spPr>
            <a:xfrm rot="20475616">
              <a:off x="2609136" y="2190300"/>
              <a:ext cx="5688866" cy="206054"/>
            </a:xfrm>
            <a:prstGeom prst="right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066226" y="3522560"/>
            <a:ext cx="5704272" cy="1066720"/>
            <a:chOff x="2754968" y="3553745"/>
            <a:chExt cx="7605696" cy="1422293"/>
          </a:xfrm>
        </p:grpSpPr>
        <p:sp>
          <p:nvSpPr>
            <p:cNvPr id="31" name="TextBox 30"/>
            <p:cNvSpPr txBox="1"/>
            <p:nvPr/>
          </p:nvSpPr>
          <p:spPr>
            <a:xfrm>
              <a:off x="8790735" y="4298930"/>
              <a:ext cx="156992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700" dirty="0">
                  <a:latin typeface="NikoshBAN" panose="02000000000000000000" pitchFamily="2" charset="0"/>
                  <a:cs typeface="NikoshBAN" panose="02000000000000000000" pitchFamily="2" charset="0"/>
                </a:rPr>
                <a:t>খণ্ডকায়ন</a:t>
              </a:r>
              <a:endParaRPr lang="en-US" sz="27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2" name="Right Arrow 41"/>
            <p:cNvSpPr/>
            <p:nvPr/>
          </p:nvSpPr>
          <p:spPr>
            <a:xfrm rot="154900" flipV="1">
              <a:off x="2754968" y="3553745"/>
              <a:ext cx="5347234" cy="232381"/>
            </a:xfrm>
            <a:prstGeom prst="right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757884" y="959093"/>
            <a:ext cx="2192104" cy="1044287"/>
            <a:chOff x="3616539" y="179244"/>
            <a:chExt cx="2922805" cy="139238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4619" y="179244"/>
              <a:ext cx="1454725" cy="1392382"/>
            </a:xfrm>
            <a:prstGeom prst="rect">
              <a:avLst/>
            </a:prstGeom>
            <a:effectLst>
              <a:softEdge rad="0"/>
            </a:effec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05" r="12290"/>
            <a:stretch/>
          </p:blipFill>
          <p:spPr>
            <a:xfrm>
              <a:off x="3616539" y="179244"/>
              <a:ext cx="1468080" cy="1392381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441" y="2360709"/>
            <a:ext cx="2192104" cy="10988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743" y="2596393"/>
            <a:ext cx="989094" cy="7828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0" t="4312" b="14382"/>
          <a:stretch/>
        </p:blipFill>
        <p:spPr>
          <a:xfrm>
            <a:off x="3263735" y="3855448"/>
            <a:ext cx="1371601" cy="918246"/>
          </a:xfrm>
          <a:prstGeom prst="rect">
            <a:avLst/>
          </a:prstGeom>
        </p:spPr>
      </p:pic>
      <p:grpSp>
        <p:nvGrpSpPr>
          <p:cNvPr id="50" name="Group 49"/>
          <p:cNvGrpSpPr/>
          <p:nvPr/>
        </p:nvGrpSpPr>
        <p:grpSpPr>
          <a:xfrm>
            <a:off x="3300807" y="4849838"/>
            <a:ext cx="1233859" cy="1046518"/>
            <a:chOff x="4401075" y="5323450"/>
            <a:chExt cx="1645145" cy="1395357"/>
          </a:xfrm>
        </p:grpSpPr>
        <p:pic>
          <p:nvPicPr>
            <p:cNvPr id="18" name="Picture 17" descr="D:\Essential\ZOOL IMAGE\Biology picture\butterflies_png_by_absurdwordpreferred-d2xqgtc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783" r="61786"/>
            <a:stretch/>
          </p:blipFill>
          <p:spPr bwMode="auto">
            <a:xfrm>
              <a:off x="4401075" y="5323450"/>
              <a:ext cx="1645145" cy="1395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9" name="Straight Connector 18"/>
            <p:cNvCxnSpPr>
              <a:stCxn id="18" idx="0"/>
            </p:cNvCxnSpPr>
            <p:nvPr/>
          </p:nvCxnSpPr>
          <p:spPr>
            <a:xfrm>
              <a:off x="5223648" y="5323450"/>
              <a:ext cx="61956" cy="1395357"/>
            </a:xfrm>
            <a:prstGeom prst="line">
              <a:avLst/>
            </a:prstGeom>
            <a:ln w="28575" cap="flat" cmpd="sng" algn="ctr">
              <a:solidFill>
                <a:srgbClr val="C0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5842408" y="865031"/>
            <a:ext cx="2787773" cy="1626839"/>
            <a:chOff x="7560748" y="0"/>
            <a:chExt cx="3717030" cy="2169119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4129" y="173722"/>
              <a:ext cx="2619375" cy="1743075"/>
            </a:xfrm>
            <a:prstGeom prst="rect">
              <a:avLst/>
            </a:prstGeom>
          </p:spPr>
        </p:pic>
        <p:sp>
          <p:nvSpPr>
            <p:cNvPr id="23" name="Down Arrow 22"/>
            <p:cNvSpPr/>
            <p:nvPr/>
          </p:nvSpPr>
          <p:spPr>
            <a:xfrm rot="5400000">
              <a:off x="10715335" y="588456"/>
              <a:ext cx="121347" cy="1003539"/>
            </a:xfrm>
            <a:prstGeom prst="down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Down Arrow 23"/>
            <p:cNvSpPr/>
            <p:nvPr/>
          </p:nvSpPr>
          <p:spPr>
            <a:xfrm rot="16200000" flipH="1">
              <a:off x="8021747" y="643584"/>
              <a:ext cx="92631" cy="1014629"/>
            </a:xfrm>
            <a:prstGeom prst="down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" name="Down Arrow 24"/>
            <p:cNvSpPr/>
            <p:nvPr/>
          </p:nvSpPr>
          <p:spPr>
            <a:xfrm>
              <a:off x="9325146" y="0"/>
              <a:ext cx="110677" cy="747685"/>
            </a:xfrm>
            <a:prstGeom prst="down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" name="Down Arrow 25"/>
            <p:cNvSpPr/>
            <p:nvPr/>
          </p:nvSpPr>
          <p:spPr>
            <a:xfrm rot="10800000">
              <a:off x="9380484" y="1286312"/>
              <a:ext cx="104672" cy="882807"/>
            </a:xfrm>
            <a:prstGeom prst="down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114704" y="2934884"/>
            <a:ext cx="2205951" cy="1111911"/>
            <a:chOff x="8285871" y="3169883"/>
            <a:chExt cx="2851806" cy="1593313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342" t="514" r="17179" b="10781"/>
            <a:stretch/>
          </p:blipFill>
          <p:spPr>
            <a:xfrm>
              <a:off x="8285871" y="3169883"/>
              <a:ext cx="1448972" cy="154088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52" t="9058" r="9727" b="12972"/>
            <a:stretch/>
          </p:blipFill>
          <p:spPr>
            <a:xfrm>
              <a:off x="9722804" y="3169883"/>
              <a:ext cx="1414873" cy="15933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5" name="Group 4"/>
          <p:cNvGrpSpPr/>
          <p:nvPr/>
        </p:nvGrpSpPr>
        <p:grpSpPr>
          <a:xfrm>
            <a:off x="2279460" y="1683767"/>
            <a:ext cx="2001882" cy="1315491"/>
            <a:chOff x="3039278" y="1102023"/>
            <a:chExt cx="2669175" cy="1753988"/>
          </a:xfrm>
        </p:grpSpPr>
        <p:sp>
          <p:nvSpPr>
            <p:cNvPr id="3" name="Rectangle 2"/>
            <p:cNvSpPr/>
            <p:nvPr/>
          </p:nvSpPr>
          <p:spPr>
            <a:xfrm>
              <a:off x="4521804" y="1446934"/>
              <a:ext cx="1186649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bn-IN" sz="2700" dirty="0">
                  <a:latin typeface="NikoshBAN" panose="02000000000000000000" pitchFamily="2" charset="0"/>
                  <a:cs typeface="NikoshBAN" panose="02000000000000000000" pitchFamily="2" charset="0"/>
                </a:rPr>
                <a:t>আকার</a:t>
              </a:r>
              <a:endParaRPr lang="en-US" sz="27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9" name="Right Arrow 38"/>
            <p:cNvSpPr/>
            <p:nvPr/>
          </p:nvSpPr>
          <p:spPr>
            <a:xfrm rot="18389451">
              <a:off x="2261649" y="1879652"/>
              <a:ext cx="1753988" cy="198730"/>
            </a:xfrm>
            <a:prstGeom prst="right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989999" y="2774931"/>
            <a:ext cx="2385594" cy="1100853"/>
            <a:chOff x="2653332" y="2556908"/>
            <a:chExt cx="3180792" cy="1467804"/>
          </a:xfrm>
        </p:grpSpPr>
        <p:sp>
          <p:nvSpPr>
            <p:cNvPr id="4" name="Rectangle 3"/>
            <p:cNvSpPr/>
            <p:nvPr/>
          </p:nvSpPr>
          <p:spPr>
            <a:xfrm>
              <a:off x="4675259" y="3409159"/>
              <a:ext cx="1158865" cy="615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মেরুদণ্ড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1" name="Right Arrow 40"/>
            <p:cNvSpPr/>
            <p:nvPr/>
          </p:nvSpPr>
          <p:spPr>
            <a:xfrm rot="20140073">
              <a:off x="2653332" y="2556908"/>
              <a:ext cx="1197844" cy="196343"/>
            </a:xfrm>
            <a:prstGeom prst="right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090430" y="3748537"/>
            <a:ext cx="2994489" cy="1040321"/>
            <a:chOff x="2787239" y="3855049"/>
            <a:chExt cx="3992652" cy="1387095"/>
          </a:xfrm>
        </p:grpSpPr>
        <p:sp>
          <p:nvSpPr>
            <p:cNvPr id="11" name="Rectangle 10"/>
            <p:cNvSpPr/>
            <p:nvPr/>
          </p:nvSpPr>
          <p:spPr>
            <a:xfrm>
              <a:off x="5601791" y="4626591"/>
              <a:ext cx="1178100" cy="615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সিলোম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4" name="Right Arrow 43"/>
            <p:cNvSpPr/>
            <p:nvPr/>
          </p:nvSpPr>
          <p:spPr>
            <a:xfrm rot="918800">
              <a:off x="2787239" y="3855049"/>
              <a:ext cx="1630023" cy="221581"/>
            </a:xfrm>
            <a:prstGeom prst="right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857311" y="4469227"/>
            <a:ext cx="2887292" cy="1619513"/>
            <a:chOff x="2476415" y="4815969"/>
            <a:chExt cx="3849722" cy="2159351"/>
          </a:xfrm>
        </p:grpSpPr>
        <p:sp>
          <p:nvSpPr>
            <p:cNvPr id="14" name="Rectangle 13"/>
            <p:cNvSpPr/>
            <p:nvPr/>
          </p:nvSpPr>
          <p:spPr>
            <a:xfrm>
              <a:off x="4641488" y="6359767"/>
              <a:ext cx="1684649" cy="615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প্রতিসাম্যতা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5" name="Right Arrow 44"/>
            <p:cNvSpPr/>
            <p:nvPr/>
          </p:nvSpPr>
          <p:spPr>
            <a:xfrm rot="1973427" flipV="1">
              <a:off x="2476415" y="4815969"/>
              <a:ext cx="2840354" cy="206714"/>
            </a:xfrm>
            <a:prstGeom prst="right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38" name="Rectangle 37"/>
          <p:cNvSpPr/>
          <p:nvPr/>
        </p:nvSpPr>
        <p:spPr>
          <a:xfrm>
            <a:off x="105508" y="2741529"/>
            <a:ext cx="2019089" cy="12695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lvl="0"/>
            <a:r>
              <a:rPr lang="bn-IN" sz="4050" dirty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শ্রেণিকরণের</a:t>
            </a:r>
          </a:p>
          <a:p>
            <a:pPr lvl="0"/>
            <a:r>
              <a:rPr lang="bn-IN" sz="3600" dirty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ভিত্তিসমূহ </a:t>
            </a:r>
            <a:endParaRPr lang="en-US" sz="36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277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4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1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1554</TotalTime>
  <Words>576</Words>
  <Application>Microsoft Office PowerPoint</Application>
  <PresentationFormat>On-screen Show (4:3)</PresentationFormat>
  <Paragraphs>149</Paragraphs>
  <Slides>32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Arial Narrow</vt:lpstr>
      <vt:lpstr>Calibri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doel</cp:lastModifiedBy>
  <cp:revision>315</cp:revision>
  <dcterms:created xsi:type="dcterms:W3CDTF">2017-07-21T09:22:13Z</dcterms:created>
  <dcterms:modified xsi:type="dcterms:W3CDTF">2020-04-23T15:21:41Z</dcterms:modified>
</cp:coreProperties>
</file>