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6600"/>
    <a:srgbClr val="FF9900"/>
    <a:srgbClr val="00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5" autoAdjust="0"/>
  </p:normalViewPr>
  <p:slideViewPr>
    <p:cSldViewPr snapToGrid="0">
      <p:cViewPr varScale="1">
        <p:scale>
          <a:sx n="66" d="100"/>
          <a:sy n="66" d="100"/>
        </p:scale>
        <p:origin x="14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75DE-D2C0-431E-856A-07BB5E6A02E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6635-1FC5-441A-A118-1286E948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5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75DE-D2C0-431E-856A-07BB5E6A02E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6635-1FC5-441A-A118-1286E948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4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75DE-D2C0-431E-856A-07BB5E6A02E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6635-1FC5-441A-A118-1286E948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6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75DE-D2C0-431E-856A-07BB5E6A02E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6635-1FC5-441A-A118-1286E948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4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75DE-D2C0-431E-856A-07BB5E6A02E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6635-1FC5-441A-A118-1286E948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7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75DE-D2C0-431E-856A-07BB5E6A02E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6635-1FC5-441A-A118-1286E948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5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75DE-D2C0-431E-856A-07BB5E6A02E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6635-1FC5-441A-A118-1286E948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8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75DE-D2C0-431E-856A-07BB5E6A02E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6635-1FC5-441A-A118-1286E948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2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75DE-D2C0-431E-856A-07BB5E6A02E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6635-1FC5-441A-A118-1286E948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2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75DE-D2C0-431E-856A-07BB5E6A02E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6635-1FC5-441A-A118-1286E948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75DE-D2C0-431E-856A-07BB5E6A02E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6635-1FC5-441A-A118-1286E948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4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275DE-D2C0-431E-856A-07BB5E6A02E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66635-1FC5-441A-A118-1286E948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2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28588"/>
            <a:ext cx="8901112" cy="6586537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Oval 2"/>
          <p:cNvSpPr/>
          <p:nvPr/>
        </p:nvSpPr>
        <p:spPr>
          <a:xfrm>
            <a:off x="5543550" y="328613"/>
            <a:ext cx="3343275" cy="13287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17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828" y="740229"/>
            <a:ext cx="4441372" cy="1451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29943" y="740229"/>
            <a:ext cx="3164114" cy="1451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41" y="820513"/>
            <a:ext cx="1016000" cy="1295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85" y="802369"/>
            <a:ext cx="1016000" cy="1295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28" y="818016"/>
            <a:ext cx="1016000" cy="1295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1" y="818016"/>
            <a:ext cx="1016000" cy="1295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4" y="818016"/>
            <a:ext cx="1059543" cy="1295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802369"/>
            <a:ext cx="1016000" cy="1295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085" y="807585"/>
            <a:ext cx="1016000" cy="12958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1841" y="4063999"/>
            <a:ext cx="8456388" cy="1770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5   +   2   =   7</a:t>
            </a:r>
            <a:endParaRPr lang="en-US" sz="9600" dirty="0">
              <a:solidFill>
                <a:srgbClr val="FF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34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314" y="711199"/>
            <a:ext cx="4615543" cy="15385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23429" y="711199"/>
            <a:ext cx="2569028" cy="15385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9" y="831846"/>
            <a:ext cx="1016000" cy="1295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00" y="831846"/>
            <a:ext cx="1016000" cy="1295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7" y="847098"/>
            <a:ext cx="1016000" cy="1295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45" y="831846"/>
            <a:ext cx="1016000" cy="1295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957" y="862350"/>
            <a:ext cx="1016000" cy="1295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43" y="796023"/>
            <a:ext cx="1016000" cy="12958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2739" y="4107543"/>
            <a:ext cx="8179718" cy="17417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   +   1   =   6</a:t>
            </a:r>
            <a:endParaRPr lang="en-US" sz="9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3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343" y="667656"/>
            <a:ext cx="4557485" cy="14659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70171" y="667656"/>
            <a:ext cx="2220686" cy="1465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8" y="736606"/>
            <a:ext cx="1016000" cy="1295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78" y="708480"/>
            <a:ext cx="1016000" cy="1295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4" y="699185"/>
            <a:ext cx="1016000" cy="1295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82" y="737287"/>
            <a:ext cx="1016000" cy="1295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955" y="708480"/>
            <a:ext cx="1016000" cy="12958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8344" y="4122057"/>
            <a:ext cx="8142514" cy="16546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9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   +   ০   =   ৫</a:t>
            </a:r>
            <a:endParaRPr lang="en-US" sz="96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37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171" y="769468"/>
            <a:ext cx="5683026" cy="1250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02400" y="769469"/>
            <a:ext cx="2307771" cy="12043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2" y="801093"/>
            <a:ext cx="744084" cy="11578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11" y="815938"/>
            <a:ext cx="744084" cy="11578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31" y="793798"/>
            <a:ext cx="744084" cy="11578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82" y="798286"/>
            <a:ext cx="744084" cy="11578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87" y="801093"/>
            <a:ext cx="744084" cy="11578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71" y="798286"/>
            <a:ext cx="744084" cy="115788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55666" y="4310743"/>
            <a:ext cx="1718239" cy="1436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115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0020" y="4267200"/>
            <a:ext cx="1218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98528" y="4310742"/>
            <a:ext cx="1742730" cy="1436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57197" y="4310742"/>
            <a:ext cx="1022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12000" y="4310742"/>
            <a:ext cx="1553029" cy="1436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115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3" grpId="0" animBg="1"/>
      <p:bldP spid="24" grpId="0"/>
      <p:bldP spid="25" grpId="0" animBg="1"/>
      <p:bldP spid="26" grpId="0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630" y="798286"/>
            <a:ext cx="5558971" cy="1756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44343" y="798286"/>
            <a:ext cx="2293257" cy="1756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14" y="1042874"/>
            <a:ext cx="2438401" cy="12670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13" y="1045821"/>
            <a:ext cx="2438401" cy="12670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99" y="1135061"/>
            <a:ext cx="2438401" cy="12670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9941" y="4093028"/>
            <a:ext cx="1509485" cy="15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96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7255" y="4093027"/>
            <a:ext cx="1625599" cy="15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55543" y="4093027"/>
            <a:ext cx="1582057" cy="1523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96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7684" y="4093027"/>
            <a:ext cx="1313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4913" y="4093027"/>
            <a:ext cx="1378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0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5" grpId="0" animBg="1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7" y="449944"/>
            <a:ext cx="2394857" cy="13498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18857" y="449944"/>
            <a:ext cx="5036457" cy="13498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9" b="89680" l="5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00" b="13000"/>
          <a:stretch/>
        </p:blipFill>
        <p:spPr>
          <a:xfrm>
            <a:off x="4049489" y="566057"/>
            <a:ext cx="1103085" cy="1219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9" b="89680" l="5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00" b="13000"/>
          <a:stretch/>
        </p:blipFill>
        <p:spPr>
          <a:xfrm>
            <a:off x="5152574" y="566057"/>
            <a:ext cx="1103085" cy="1219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9" b="89680" l="5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00" b="13000"/>
          <a:stretch/>
        </p:blipFill>
        <p:spPr>
          <a:xfrm>
            <a:off x="6397173" y="566057"/>
            <a:ext cx="1103085" cy="1219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9" b="89680" l="5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00" b="13000"/>
          <a:stretch/>
        </p:blipFill>
        <p:spPr>
          <a:xfrm>
            <a:off x="7641772" y="566057"/>
            <a:ext cx="1103085" cy="12191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3830" y="4034971"/>
            <a:ext cx="1683656" cy="14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79158" y="4034971"/>
            <a:ext cx="1640114" cy="1465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9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26514" y="4034971"/>
            <a:ext cx="1828800" cy="14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9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5200" y="4034971"/>
            <a:ext cx="1262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00487" y="4034971"/>
            <a:ext cx="1393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7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0286" y="609599"/>
            <a:ext cx="1664265" cy="1451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54514" y="609600"/>
            <a:ext cx="6444343" cy="1451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78" b="83556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3" t="15291" r="5979" b="15630"/>
          <a:stretch/>
        </p:blipFill>
        <p:spPr>
          <a:xfrm>
            <a:off x="2549067" y="725713"/>
            <a:ext cx="11176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78" b="83556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3" t="15291" r="5979" b="15630"/>
          <a:stretch/>
        </p:blipFill>
        <p:spPr>
          <a:xfrm>
            <a:off x="3464829" y="725713"/>
            <a:ext cx="11176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78" b="83556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3" t="15291" r="5979" b="15630"/>
          <a:stretch/>
        </p:blipFill>
        <p:spPr>
          <a:xfrm>
            <a:off x="4370385" y="725713"/>
            <a:ext cx="1117600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78" b="83556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3" t="15291" r="5979" b="15630"/>
          <a:stretch/>
        </p:blipFill>
        <p:spPr>
          <a:xfrm>
            <a:off x="5182392" y="725713"/>
            <a:ext cx="1117600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78" b="83556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3" t="15291" r="5979" b="15630"/>
          <a:stretch/>
        </p:blipFill>
        <p:spPr>
          <a:xfrm>
            <a:off x="6092482" y="725713"/>
            <a:ext cx="1117600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78" b="83556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3" t="15291" r="5979" b="15630"/>
          <a:stretch/>
        </p:blipFill>
        <p:spPr>
          <a:xfrm>
            <a:off x="6986869" y="725712"/>
            <a:ext cx="1117600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78" b="83556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3" t="15291" r="5979" b="15630"/>
          <a:stretch/>
        </p:blipFill>
        <p:spPr>
          <a:xfrm>
            <a:off x="7943225" y="725712"/>
            <a:ext cx="1117600" cy="1219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42200" y="4312919"/>
            <a:ext cx="1480457" cy="137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78755" y="4312919"/>
            <a:ext cx="1451428" cy="1335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9600" dirty="0">
              <a:solidFill>
                <a:srgbClr val="FF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286" y="4312919"/>
            <a:ext cx="1495816" cy="137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6456" y="4195746"/>
            <a:ext cx="1712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9274" y="4217517"/>
            <a:ext cx="1468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9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858" y="130629"/>
            <a:ext cx="77216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আরও কিছু যোগ করি </a:t>
            </a:r>
            <a:endParaRPr lang="en-US" sz="54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858" y="1973943"/>
            <a:ext cx="371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   +    ০    =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15429" y="1973943"/>
            <a:ext cx="1480456" cy="923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0858" y="3091541"/>
            <a:ext cx="3715656" cy="1016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   +    ৫    =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5429" y="3091541"/>
            <a:ext cx="1480456" cy="856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0858" y="4200208"/>
            <a:ext cx="3715656" cy="84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 +    ০    =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15429" y="4200209"/>
            <a:ext cx="1480456" cy="8418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0859" y="5239658"/>
            <a:ext cx="3715656" cy="108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   +    ৭    =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15430" y="5239658"/>
            <a:ext cx="1480456" cy="1088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5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9" grpId="0" animBg="1"/>
      <p:bldP spid="11" grpId="0"/>
      <p:bldP spid="12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Point Star 1"/>
          <p:cNvSpPr/>
          <p:nvPr/>
        </p:nvSpPr>
        <p:spPr>
          <a:xfrm>
            <a:off x="2481943" y="174172"/>
            <a:ext cx="4368800" cy="1320799"/>
          </a:xfrm>
          <a:prstGeom prst="star12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6000" dirty="0">
              <a:solidFill>
                <a:srgbClr val="FF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266476" y="2735944"/>
            <a:ext cx="5167086" cy="1190171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6369734" y="2772230"/>
            <a:ext cx="1712685" cy="1153885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7" y="2772230"/>
            <a:ext cx="965201" cy="111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78" y="2774835"/>
            <a:ext cx="965201" cy="1117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36" y="2772230"/>
            <a:ext cx="965201" cy="1117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31" y="2764971"/>
            <a:ext cx="965201" cy="1117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332" y="2772230"/>
            <a:ext cx="965201" cy="1117600"/>
          </a:xfrm>
          <a:prstGeom prst="rect">
            <a:avLst/>
          </a:prstGeom>
        </p:spPr>
      </p:pic>
      <p:sp>
        <p:nvSpPr>
          <p:cNvPr id="14" name="Flowchart: Process 13"/>
          <p:cNvSpPr/>
          <p:nvPr/>
        </p:nvSpPr>
        <p:spPr>
          <a:xfrm>
            <a:off x="266476" y="4760685"/>
            <a:ext cx="1330095" cy="1190171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3280229" y="4760685"/>
            <a:ext cx="1538514" cy="1190171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ocess 15"/>
          <p:cNvSpPr/>
          <p:nvPr/>
        </p:nvSpPr>
        <p:spPr>
          <a:xfrm>
            <a:off x="6502401" y="4760685"/>
            <a:ext cx="1712685" cy="1190171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29378" y="4570940"/>
            <a:ext cx="1191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4514" y="4570940"/>
            <a:ext cx="1275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18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859313" y="130628"/>
            <a:ext cx="2946401" cy="1291771"/>
          </a:xfrm>
          <a:prstGeom prst="wav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33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solidFill>
                <a:srgbClr val="33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272142" y="1814285"/>
            <a:ext cx="8479972" cy="4847771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AutoNum type="arabicParenBoth"/>
            </a:pPr>
            <a:r>
              <a:rPr lang="bn-BD" sz="7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৬   +   ০   =</a:t>
            </a:r>
          </a:p>
          <a:p>
            <a:pPr marL="914400" indent="-914400">
              <a:buAutoNum type="arabicParenBoth"/>
            </a:pPr>
            <a:r>
              <a:rPr lang="bn-BD" sz="7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০   +   ৭   =</a:t>
            </a:r>
          </a:p>
          <a:p>
            <a:pPr marL="914400" indent="-914400">
              <a:buAutoNum type="arabicParenBoth"/>
            </a:pPr>
            <a:r>
              <a:rPr lang="bn-BD" sz="7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০   +   ৩  =</a:t>
            </a:r>
          </a:p>
          <a:p>
            <a:pPr marL="914400" indent="-914400">
              <a:buAutoNum type="arabicParenBoth"/>
            </a:pPr>
            <a:r>
              <a:rPr lang="bn-BD" sz="7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৫   +   ০   = </a:t>
            </a:r>
            <a:endParaRPr lang="en-US" sz="7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197600" y="2322286"/>
            <a:ext cx="1335314" cy="74022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6197600" y="3374573"/>
            <a:ext cx="1335314" cy="754741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6197600" y="4630057"/>
            <a:ext cx="1335314" cy="754743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6197601" y="5689603"/>
            <a:ext cx="1335313" cy="71119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17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10174" y="2361750"/>
            <a:ext cx="6302269" cy="13501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" y="114301"/>
            <a:ext cx="3914775" cy="651510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13541" r="11668" b="34791"/>
          <a:stretch/>
        </p:blipFill>
        <p:spPr>
          <a:xfrm>
            <a:off x="171449" y="171450"/>
            <a:ext cx="3800475" cy="64008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Flowchart: Alternate Process 6"/>
          <p:cNvSpPr/>
          <p:nvPr/>
        </p:nvSpPr>
        <p:spPr>
          <a:xfrm>
            <a:off x="5255985" y="657225"/>
            <a:ext cx="3771900" cy="542925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মোছা.হিরামনি</a:t>
            </a:r>
            <a:r>
              <a:rPr lang="bn-BD" sz="40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40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28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আমজুয়ানি সরকারি প্রাথমিক বিদ্যালয় </a:t>
            </a:r>
          </a:p>
          <a:p>
            <a:pPr algn="ctr"/>
            <a:r>
              <a:rPr lang="bn-BD" sz="40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তেতুলিয়া ,পঞ্চগড়। </a:t>
            </a:r>
            <a:endParaRPr lang="en-US" sz="40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15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261258"/>
            <a:ext cx="8548915" cy="6284686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6473371" y="493486"/>
            <a:ext cx="2191658" cy="98697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0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00013" y="100013"/>
            <a:ext cx="8915400" cy="6643687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" y="585788"/>
            <a:ext cx="3914775" cy="5657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72026" y="585788"/>
            <a:ext cx="3971924" cy="5672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614363"/>
            <a:ext cx="3914774" cy="5629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2019" y="614362"/>
            <a:ext cx="4071937" cy="5629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প্রথম</a:t>
            </a:r>
          </a:p>
          <a:p>
            <a:pPr algn="ctr"/>
            <a:r>
              <a:rPr lang="bn-BD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3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শিরনামঃ যোগের ধরণা  (১ থেকে১০)</a:t>
            </a:r>
          </a:p>
          <a:p>
            <a:pPr algn="ctr"/>
            <a:r>
              <a:rPr lang="bn-BD" sz="3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৭.৩ শূন্যের যোগ </a:t>
            </a:r>
            <a:endParaRPr lang="en-US" sz="3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11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Point Star 1"/>
          <p:cNvSpPr/>
          <p:nvPr/>
        </p:nvSpPr>
        <p:spPr>
          <a:xfrm>
            <a:off x="3014663" y="142876"/>
            <a:ext cx="3414712" cy="1600200"/>
          </a:xfrm>
          <a:prstGeom prst="star10">
            <a:avLst/>
          </a:prstGeom>
          <a:solidFill>
            <a:schemeClr val="bg1"/>
          </a:solidFill>
          <a:ln w="76200"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157163" y="1743076"/>
            <a:ext cx="8601075" cy="4714875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৯.২.১  কোনো সংখ্যার সাথে শূন্য যোগ করলে যোগফল কত হয় তা বলতে ও লিখতে পারবে । </a:t>
            </a:r>
            <a:endParaRPr lang="en-US" sz="4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54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051900"/>
              </p:ext>
            </p:extLst>
          </p:nvPr>
        </p:nvGraphicFramePr>
        <p:xfrm>
          <a:off x="3043237" y="3028952"/>
          <a:ext cx="2037644" cy="171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3237" y="3028952"/>
                        <a:ext cx="2037644" cy="171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71588" y="614363"/>
            <a:ext cx="671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 </a:t>
            </a:r>
            <a:endParaRPr lang="en-US" sz="48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44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9" y="671513"/>
            <a:ext cx="4286251" cy="1657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728663"/>
            <a:ext cx="1376362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6" y="728663"/>
            <a:ext cx="1376362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18" y="728663"/>
            <a:ext cx="1376362" cy="1543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45397" y="671513"/>
            <a:ext cx="3171825" cy="1657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2424" y="3714751"/>
            <a:ext cx="1676401" cy="1257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303" y="728663"/>
            <a:ext cx="1376362" cy="1543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018" y="728663"/>
            <a:ext cx="1376362" cy="15430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71926" y="3714750"/>
            <a:ext cx="1501378" cy="1257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3175" y="3558570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3556" y="3558570"/>
            <a:ext cx="1414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08018" y="3714750"/>
            <a:ext cx="1478758" cy="1257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3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3" grpId="0" animBg="1"/>
      <p:bldP spid="14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38" y="414338"/>
            <a:ext cx="4400550" cy="17002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29274" y="414339"/>
            <a:ext cx="2528889" cy="17002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4" y="492919"/>
            <a:ext cx="1376362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11" y="492919"/>
            <a:ext cx="1376362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81" y="492919"/>
            <a:ext cx="1485898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37" y="478631"/>
            <a:ext cx="1376362" cy="1543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5739" y="4100512"/>
            <a:ext cx="1657350" cy="1500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12517" y="4100511"/>
            <a:ext cx="1685924" cy="1500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15163" y="4100511"/>
            <a:ext cx="1664492" cy="1500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5795" y="4100511"/>
            <a:ext cx="1314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4580" y="4065774"/>
            <a:ext cx="1264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7" y="609601"/>
            <a:ext cx="4310743" cy="1625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18629" y="609600"/>
            <a:ext cx="2830286" cy="162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9" y="650875"/>
            <a:ext cx="1376362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46" y="650875"/>
            <a:ext cx="1376362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02" y="650875"/>
            <a:ext cx="1376362" cy="1543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5259" y="4296229"/>
            <a:ext cx="1672226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9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5314" y="4296229"/>
            <a:ext cx="1509486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9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42629" y="4296229"/>
            <a:ext cx="1611085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5949" y="4049486"/>
            <a:ext cx="1451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3773" y="4120999"/>
            <a:ext cx="1378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1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0" y="101600"/>
            <a:ext cx="9013371" cy="6618515"/>
          </a:xfrm>
          <a:prstGeom prst="donu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শূন্যের যোগ </a:t>
            </a:r>
            <a:endParaRPr lang="en-US" sz="96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0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157</Words>
  <Application>Microsoft Office PowerPoint</Application>
  <PresentationFormat>On-screen Show (4:3)</PresentationFormat>
  <Paragraphs>69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28</cp:revision>
  <dcterms:created xsi:type="dcterms:W3CDTF">2020-04-21T06:19:20Z</dcterms:created>
  <dcterms:modified xsi:type="dcterms:W3CDTF">2020-04-21T16:30:15Z</dcterms:modified>
</cp:coreProperties>
</file>