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380"/>
    <a:srgbClr val="FEF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C093B-5007-4EAB-8843-C634FB49906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50F66-84C3-44E0-85E2-A7EBB9565F34}">
      <dgm:prSet phldrT="[Text]"/>
      <dgm:spPr>
        <a:solidFill>
          <a:srgbClr val="FFFF00"/>
        </a:solidFill>
        <a:ln w="19050"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 ব্যবহার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70368D-B412-4B05-BB9A-5A4296ACDD5D}" type="parTrans" cxnId="{2272F6C5-46AB-42B6-A327-AA41B9AD567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6B02C-8966-4475-AB51-96A900D47CF9}" type="sibTrans" cxnId="{2272F6C5-46AB-42B6-A327-AA41B9AD567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1E6FB2-DCCE-43F6-8931-34FF8F82EAD2}">
      <dgm:prSet phldrT="[Text]" custT="1"/>
      <dgm:spPr>
        <a:solidFill>
          <a:schemeClr val="accent3">
            <a:lumMod val="40000"/>
            <a:lumOff val="60000"/>
          </a:schemeClr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 করা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4CA0FE-6A92-4AE1-A04F-0485BAB03520}" type="parTrans" cxnId="{6832AC76-FA79-48BB-9AD6-F5FAEECD981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A5CD4E-26BA-4BA2-A084-24984C052E1B}" type="sibTrans" cxnId="{6832AC76-FA79-48BB-9AD6-F5FAEECD981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63A85C-13BE-48DE-ACC9-48A728680200}">
      <dgm:prSet phldrT="[Text]"/>
      <dgm:spPr>
        <a:solidFill>
          <a:schemeClr val="accent2">
            <a:lumMod val="40000"/>
            <a:lumOff val="60000"/>
          </a:schemeClr>
        </a:solidFill>
        <a:ln w="19050"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 মূখ ধোয়া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AC1D36-FCFF-4C8F-B139-83BA472254E9}" type="parTrans" cxnId="{D99C7233-83A1-4909-A807-2F9CD78075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00F808-6A26-4918-B0DC-52775BDE7372}" type="sibTrans" cxnId="{D99C7233-83A1-4909-A807-2F9CD78075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808E3A-A080-45EF-AD04-E0BD411AD016}">
      <dgm:prSet phldrT="[Text]"/>
      <dgm:spPr>
        <a:solidFill>
          <a:srgbClr val="FF99FF"/>
        </a:solidFill>
        <a:ln w="19050"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গোসল করা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2ACE0E-0ABA-4EE1-8320-B1056B633C82}" type="parTrans" cxnId="{8D5D3E20-9016-4DF7-A510-0F7014BE566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3DCD4D-4B76-4C4E-A051-28DFFFB5B6E5}" type="sibTrans" cxnId="{8D5D3E20-9016-4DF7-A510-0F7014BE566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2E946B-F041-4B60-94C5-A37F09523B13}">
      <dgm:prSet phldrT="[Text]"/>
      <dgm:spPr>
        <a:solidFill>
          <a:srgbClr val="92D050"/>
        </a:solidFill>
        <a:ln w="19050"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 চাষ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44FD05-FA29-4D76-8662-43A15C1C2C64}" type="parTrans" cxnId="{AA132234-E007-42C1-9ADD-EB87974A440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2FD463-DDEF-4898-A264-021359913192}" type="sibTrans" cxnId="{AA132234-E007-42C1-9ADD-EB87974A440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ED1998-A58C-4243-BDC5-379E8D6D0077}">
      <dgm:prSet custT="1"/>
      <dgm:spPr>
        <a:solidFill>
          <a:srgbClr val="00FFFF"/>
        </a:solidFill>
        <a:ln w="19050"/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সেচ দেওয়া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655276-6AE2-4F64-8CB2-6F1EEAEF7D15}" type="parTrans" cxnId="{5713A7E4-5C24-4F23-96BA-C3EB5FE93DB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B83FF4-C344-4551-B9B1-5F17E006FBA2}" type="sibTrans" cxnId="{5713A7E4-5C24-4F23-96BA-C3EB5FE93DB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8C9E64-74FE-4C3F-B620-F839348AD5FA}">
      <dgm:prSet custT="1"/>
      <dgm:spPr>
        <a:solidFill>
          <a:schemeClr val="accent3">
            <a:lumMod val="60000"/>
            <a:lumOff val="40000"/>
          </a:schemeClr>
        </a:solidFill>
        <a:ln w="19050"/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সাংসারিক কাজে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E76DE7-50AF-4709-95E7-AB8831718995}" type="parTrans" cxnId="{FFAEE840-E6AB-4B37-8177-A57CB1B52F6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62A3E-F912-4C75-8E60-CF392A7D013C}" type="sibTrans" cxnId="{FFAEE840-E6AB-4B37-8177-A57CB1B52F6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5BF3A8-531B-454E-8990-DB1DEF339841}" type="pres">
      <dgm:prSet presAssocID="{E23C093B-5007-4EAB-8843-C634FB4990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F5C7B5-0CB3-4956-B9C3-D48529CE255E}" type="pres">
      <dgm:prSet presAssocID="{6E350F66-84C3-44E0-85E2-A7EBB9565F34}" presName="centerShape" presStyleLbl="node0" presStyleIdx="0" presStyleCnt="1" custScaleX="147729" custScaleY="145530" custLinFactNeighborX="-5252"/>
      <dgm:spPr/>
      <dgm:t>
        <a:bodyPr/>
        <a:lstStyle/>
        <a:p>
          <a:endParaRPr lang="en-US"/>
        </a:p>
      </dgm:t>
    </dgm:pt>
    <dgm:pt modelId="{6992BAEC-CF80-4710-90E8-3F6682B4192E}" type="pres">
      <dgm:prSet presAssocID="{CF4CA0FE-6A92-4AE1-A04F-0485BAB0352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EED4833-0085-4A3E-9A7D-3351AB2B3E86}" type="pres">
      <dgm:prSet presAssocID="{CF4CA0FE-6A92-4AE1-A04F-0485BAB0352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3DABF1E-23FB-43AE-9A5F-A6250DE4BB4F}" type="pres">
      <dgm:prSet presAssocID="{C21E6FB2-DCCE-43F6-8931-34FF8F82EAD2}" presName="node" presStyleLbl="node1" presStyleIdx="0" presStyleCnt="6" custRadScaleRad="101502" custRadScaleInc="-31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18B13-B0BB-47D2-8E7D-35DF274CF833}" type="pres">
      <dgm:prSet presAssocID="{20655276-6AE2-4F64-8CB2-6F1EEAEF7D1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0D47DEB-FAE6-4855-9E2F-E4B9241507DE}" type="pres">
      <dgm:prSet presAssocID="{20655276-6AE2-4F64-8CB2-6F1EEAEF7D1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0150484-1D89-4431-9790-38B6509A34BB}" type="pres">
      <dgm:prSet presAssocID="{4CED1998-A58C-4243-BDC5-379E8D6D0077}" presName="node" presStyleLbl="node1" presStyleIdx="1" presStyleCnt="6" custRadScaleRad="95609" custRadScaleInc="9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49A18-6E9E-4009-81B4-E35EAA386457}" type="pres">
      <dgm:prSet presAssocID="{52E76DE7-50AF-4709-95E7-AB883171899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8C4A3D6-B89B-4CAE-AD25-822C7AD1438B}" type="pres">
      <dgm:prSet presAssocID="{52E76DE7-50AF-4709-95E7-AB883171899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C5D0EC4-D0EF-4059-A24E-9347DE86A1EE}" type="pres">
      <dgm:prSet presAssocID="{798C9E64-74FE-4C3F-B620-F839348AD5FA}" presName="node" presStyleLbl="node1" presStyleIdx="2" presStyleCnt="6" custRadScaleRad="100022" custRadScaleInc="10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C64F6-5E16-4496-8D73-7062EBF9BDFC}" type="pres">
      <dgm:prSet presAssocID="{63AC1D36-FCFF-4C8F-B139-83BA472254E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D7A8DF80-60FB-4E44-9476-3AC0E795F31A}" type="pres">
      <dgm:prSet presAssocID="{63AC1D36-FCFF-4C8F-B139-83BA472254E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6ED4B44-88F7-4991-8FC2-FB7CCA5AF7F1}" type="pres">
      <dgm:prSet presAssocID="{4463A85C-13BE-48DE-ACC9-48A728680200}" presName="node" presStyleLbl="node1" presStyleIdx="3" presStyleCnt="6" custRadScaleRad="101228" custRadScaleInc="26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B13A9-C0A9-4943-8F53-5A7A299981E6}" type="pres">
      <dgm:prSet presAssocID="{372ACE0E-0ABA-4EE1-8320-B1056B633C8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4D2548A-1F8D-45F0-9A43-3B9D1B9F9DEF}" type="pres">
      <dgm:prSet presAssocID="{372ACE0E-0ABA-4EE1-8320-B1056B633C8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2AB5D47-1E76-4417-B4B6-CBB922088771}" type="pres">
      <dgm:prSet presAssocID="{6E808E3A-A080-45EF-AD04-E0BD411AD016}" presName="node" presStyleLbl="node1" presStyleIdx="4" presStyleCnt="6" custScaleX="109124" custScaleY="97618" custRadScaleRad="116112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70269-CFEB-45A2-B9E7-150601A09218}" type="pres">
      <dgm:prSet presAssocID="{8844FD05-FA29-4D76-8662-43A15C1C2C6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A297957-5A04-4F38-92F9-039AF8CE7828}" type="pres">
      <dgm:prSet presAssocID="{8844FD05-FA29-4D76-8662-43A15C1C2C6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855DFE0-8F98-48A9-9289-404F10D38316}" type="pres">
      <dgm:prSet presAssocID="{E12E946B-F041-4B60-94C5-A37F09523B13}" presName="node" presStyleLbl="node1" presStyleIdx="5" presStyleCnt="6" custRadScaleRad="112051" custRadScaleInc="-41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132234-E007-42C1-9ADD-EB87974A4403}" srcId="{6E350F66-84C3-44E0-85E2-A7EBB9565F34}" destId="{E12E946B-F041-4B60-94C5-A37F09523B13}" srcOrd="5" destOrd="0" parTransId="{8844FD05-FA29-4D76-8662-43A15C1C2C64}" sibTransId="{BB2FD463-DDEF-4898-A264-021359913192}"/>
    <dgm:cxn modelId="{FFAEE840-E6AB-4B37-8177-A57CB1B52F65}" srcId="{6E350F66-84C3-44E0-85E2-A7EBB9565F34}" destId="{798C9E64-74FE-4C3F-B620-F839348AD5FA}" srcOrd="2" destOrd="0" parTransId="{52E76DE7-50AF-4709-95E7-AB8831718995}" sibTransId="{46D62A3E-F912-4C75-8E60-CF392A7D013C}"/>
    <dgm:cxn modelId="{8D5D3E20-9016-4DF7-A510-0F7014BE5669}" srcId="{6E350F66-84C3-44E0-85E2-A7EBB9565F34}" destId="{6E808E3A-A080-45EF-AD04-E0BD411AD016}" srcOrd="4" destOrd="0" parTransId="{372ACE0E-0ABA-4EE1-8320-B1056B633C82}" sibTransId="{1E3DCD4D-4B76-4C4E-A051-28DFFFB5B6E5}"/>
    <dgm:cxn modelId="{D31D9C07-9C2F-413E-968A-1B23D4CF8D0A}" type="presOf" srcId="{CF4CA0FE-6A92-4AE1-A04F-0485BAB03520}" destId="{6992BAEC-CF80-4710-90E8-3F6682B4192E}" srcOrd="0" destOrd="0" presId="urn:microsoft.com/office/officeart/2005/8/layout/radial5"/>
    <dgm:cxn modelId="{C1FEC140-F3AF-452F-A589-D4FACBE211E6}" type="presOf" srcId="{8844FD05-FA29-4D76-8662-43A15C1C2C64}" destId="{0F070269-CFEB-45A2-B9E7-150601A09218}" srcOrd="0" destOrd="0" presId="urn:microsoft.com/office/officeart/2005/8/layout/radial5"/>
    <dgm:cxn modelId="{48CCFFA4-B268-4FA5-BA59-B10B47D04B44}" type="presOf" srcId="{63AC1D36-FCFF-4C8F-B139-83BA472254E9}" destId="{DF6C64F6-5E16-4496-8D73-7062EBF9BDFC}" srcOrd="0" destOrd="0" presId="urn:microsoft.com/office/officeart/2005/8/layout/radial5"/>
    <dgm:cxn modelId="{98D50F8B-E228-4182-AC11-27CE5FDA00A5}" type="presOf" srcId="{4463A85C-13BE-48DE-ACC9-48A728680200}" destId="{06ED4B44-88F7-4991-8FC2-FB7CCA5AF7F1}" srcOrd="0" destOrd="0" presId="urn:microsoft.com/office/officeart/2005/8/layout/radial5"/>
    <dgm:cxn modelId="{5713A7E4-5C24-4F23-96BA-C3EB5FE93DB5}" srcId="{6E350F66-84C3-44E0-85E2-A7EBB9565F34}" destId="{4CED1998-A58C-4243-BDC5-379E8D6D0077}" srcOrd="1" destOrd="0" parTransId="{20655276-6AE2-4F64-8CB2-6F1EEAEF7D15}" sibTransId="{26B83FF4-C344-4551-B9B1-5F17E006FBA2}"/>
    <dgm:cxn modelId="{02279229-72E3-4570-B356-C5C8FF4A9F39}" type="presOf" srcId="{C21E6FB2-DCCE-43F6-8931-34FF8F82EAD2}" destId="{D3DABF1E-23FB-43AE-9A5F-A6250DE4BB4F}" srcOrd="0" destOrd="0" presId="urn:microsoft.com/office/officeart/2005/8/layout/radial5"/>
    <dgm:cxn modelId="{2C04D12B-7C1D-419A-87C5-D7C6B4E4507E}" type="presOf" srcId="{20655276-6AE2-4F64-8CB2-6F1EEAEF7D15}" destId="{60D47DEB-FAE6-4855-9E2F-E4B9241507DE}" srcOrd="1" destOrd="0" presId="urn:microsoft.com/office/officeart/2005/8/layout/radial5"/>
    <dgm:cxn modelId="{225AC5AE-5AA6-42DA-9E88-18A7D54FADE3}" type="presOf" srcId="{20655276-6AE2-4F64-8CB2-6F1EEAEF7D15}" destId="{39018B13-B0BB-47D2-8E7D-35DF274CF833}" srcOrd="0" destOrd="0" presId="urn:microsoft.com/office/officeart/2005/8/layout/radial5"/>
    <dgm:cxn modelId="{2272F6C5-46AB-42B6-A327-AA41B9AD5677}" srcId="{E23C093B-5007-4EAB-8843-C634FB49906F}" destId="{6E350F66-84C3-44E0-85E2-A7EBB9565F34}" srcOrd="0" destOrd="0" parTransId="{EE70368D-B412-4B05-BB9A-5A4296ACDD5D}" sibTransId="{6A66B02C-8966-4475-AB51-96A900D47CF9}"/>
    <dgm:cxn modelId="{5CF13F89-81CF-4D3F-B9AF-CE594C04E74D}" type="presOf" srcId="{6E350F66-84C3-44E0-85E2-A7EBB9565F34}" destId="{8EF5C7B5-0CB3-4956-B9C3-D48529CE255E}" srcOrd="0" destOrd="0" presId="urn:microsoft.com/office/officeart/2005/8/layout/radial5"/>
    <dgm:cxn modelId="{31985FAD-9523-4D80-8C69-B2CE93CAE181}" type="presOf" srcId="{63AC1D36-FCFF-4C8F-B139-83BA472254E9}" destId="{D7A8DF80-60FB-4E44-9476-3AC0E795F31A}" srcOrd="1" destOrd="0" presId="urn:microsoft.com/office/officeart/2005/8/layout/radial5"/>
    <dgm:cxn modelId="{03E7F65E-315E-4A40-9DEB-7BDB9549E9E2}" type="presOf" srcId="{E12E946B-F041-4B60-94C5-A37F09523B13}" destId="{8855DFE0-8F98-48A9-9289-404F10D38316}" srcOrd="0" destOrd="0" presId="urn:microsoft.com/office/officeart/2005/8/layout/radial5"/>
    <dgm:cxn modelId="{48B4A556-B7C1-4814-B345-EE103B5EE05A}" type="presOf" srcId="{798C9E64-74FE-4C3F-B620-F839348AD5FA}" destId="{8C5D0EC4-D0EF-4059-A24E-9347DE86A1EE}" srcOrd="0" destOrd="0" presId="urn:microsoft.com/office/officeart/2005/8/layout/radial5"/>
    <dgm:cxn modelId="{B8C29C2C-98BC-4534-AB02-E2E7EFF9507E}" type="presOf" srcId="{372ACE0E-0ABA-4EE1-8320-B1056B633C82}" destId="{C4D2548A-1F8D-45F0-9A43-3B9D1B9F9DEF}" srcOrd="1" destOrd="0" presId="urn:microsoft.com/office/officeart/2005/8/layout/radial5"/>
    <dgm:cxn modelId="{D99C7233-83A1-4909-A807-2F9CD78075C1}" srcId="{6E350F66-84C3-44E0-85E2-A7EBB9565F34}" destId="{4463A85C-13BE-48DE-ACC9-48A728680200}" srcOrd="3" destOrd="0" parTransId="{63AC1D36-FCFF-4C8F-B139-83BA472254E9}" sibTransId="{A900F808-6A26-4918-B0DC-52775BDE7372}"/>
    <dgm:cxn modelId="{260D35D0-BD13-47C2-BC32-9B91C55FEA3B}" type="presOf" srcId="{8844FD05-FA29-4D76-8662-43A15C1C2C64}" destId="{6A297957-5A04-4F38-92F9-039AF8CE7828}" srcOrd="1" destOrd="0" presId="urn:microsoft.com/office/officeart/2005/8/layout/radial5"/>
    <dgm:cxn modelId="{99385D8D-D921-4B0E-AAEB-02F2F4FD6798}" type="presOf" srcId="{52E76DE7-50AF-4709-95E7-AB8831718995}" destId="{D8C4A3D6-B89B-4CAE-AD25-822C7AD1438B}" srcOrd="1" destOrd="0" presId="urn:microsoft.com/office/officeart/2005/8/layout/radial5"/>
    <dgm:cxn modelId="{3EBAE877-165A-45B5-9AF6-CA2490B36EC5}" type="presOf" srcId="{E23C093B-5007-4EAB-8843-C634FB49906F}" destId="{DD5BF3A8-531B-454E-8990-DB1DEF339841}" srcOrd="0" destOrd="0" presId="urn:microsoft.com/office/officeart/2005/8/layout/radial5"/>
    <dgm:cxn modelId="{FD1077A6-ECC5-4E0E-AD0F-934C35E938DA}" type="presOf" srcId="{4CED1998-A58C-4243-BDC5-379E8D6D0077}" destId="{D0150484-1D89-4431-9790-38B6509A34BB}" srcOrd="0" destOrd="0" presId="urn:microsoft.com/office/officeart/2005/8/layout/radial5"/>
    <dgm:cxn modelId="{DEB29B49-4066-4312-9234-1B41623B7397}" type="presOf" srcId="{372ACE0E-0ABA-4EE1-8320-B1056B633C82}" destId="{810B13A9-C0A9-4943-8F53-5A7A299981E6}" srcOrd="0" destOrd="0" presId="urn:microsoft.com/office/officeart/2005/8/layout/radial5"/>
    <dgm:cxn modelId="{42DA25E7-6488-440A-AD9C-56C4B8240E17}" type="presOf" srcId="{CF4CA0FE-6A92-4AE1-A04F-0485BAB03520}" destId="{AEED4833-0085-4A3E-9A7D-3351AB2B3E86}" srcOrd="1" destOrd="0" presId="urn:microsoft.com/office/officeart/2005/8/layout/radial5"/>
    <dgm:cxn modelId="{82FBEB33-C806-4C23-AEE7-4A6791EBF6AD}" type="presOf" srcId="{52E76DE7-50AF-4709-95E7-AB8831718995}" destId="{BD549A18-6E9E-4009-81B4-E35EAA386457}" srcOrd="0" destOrd="0" presId="urn:microsoft.com/office/officeart/2005/8/layout/radial5"/>
    <dgm:cxn modelId="{6832AC76-FA79-48BB-9AD6-F5FAEECD9815}" srcId="{6E350F66-84C3-44E0-85E2-A7EBB9565F34}" destId="{C21E6FB2-DCCE-43F6-8931-34FF8F82EAD2}" srcOrd="0" destOrd="0" parTransId="{CF4CA0FE-6A92-4AE1-A04F-0485BAB03520}" sibTransId="{C6A5CD4E-26BA-4BA2-A084-24984C052E1B}"/>
    <dgm:cxn modelId="{9E5F2BC6-B6E1-4DC1-B6CE-B8587E25D7D8}" type="presOf" srcId="{6E808E3A-A080-45EF-AD04-E0BD411AD016}" destId="{C2AB5D47-1E76-4417-B4B6-CBB922088771}" srcOrd="0" destOrd="0" presId="urn:microsoft.com/office/officeart/2005/8/layout/radial5"/>
    <dgm:cxn modelId="{3D3D0071-B19F-43D1-891B-C2ED28C81349}" type="presParOf" srcId="{DD5BF3A8-531B-454E-8990-DB1DEF339841}" destId="{8EF5C7B5-0CB3-4956-B9C3-D48529CE255E}" srcOrd="0" destOrd="0" presId="urn:microsoft.com/office/officeart/2005/8/layout/radial5"/>
    <dgm:cxn modelId="{68A4A748-8734-49E7-8EC7-27A84E649124}" type="presParOf" srcId="{DD5BF3A8-531B-454E-8990-DB1DEF339841}" destId="{6992BAEC-CF80-4710-90E8-3F6682B4192E}" srcOrd="1" destOrd="0" presId="urn:microsoft.com/office/officeart/2005/8/layout/radial5"/>
    <dgm:cxn modelId="{5AF6E50D-CF12-43C9-A52C-D0EDFAE96FAD}" type="presParOf" srcId="{6992BAEC-CF80-4710-90E8-3F6682B4192E}" destId="{AEED4833-0085-4A3E-9A7D-3351AB2B3E86}" srcOrd="0" destOrd="0" presId="urn:microsoft.com/office/officeart/2005/8/layout/radial5"/>
    <dgm:cxn modelId="{3E7C6EA1-E96E-4B65-B3A5-51428E88DD59}" type="presParOf" srcId="{DD5BF3A8-531B-454E-8990-DB1DEF339841}" destId="{D3DABF1E-23FB-43AE-9A5F-A6250DE4BB4F}" srcOrd="2" destOrd="0" presId="urn:microsoft.com/office/officeart/2005/8/layout/radial5"/>
    <dgm:cxn modelId="{51F1E945-E0D2-4521-977C-ECB893961426}" type="presParOf" srcId="{DD5BF3A8-531B-454E-8990-DB1DEF339841}" destId="{39018B13-B0BB-47D2-8E7D-35DF274CF833}" srcOrd="3" destOrd="0" presId="urn:microsoft.com/office/officeart/2005/8/layout/radial5"/>
    <dgm:cxn modelId="{DCA045BA-F84A-4A1F-8A29-DB026464CFB5}" type="presParOf" srcId="{39018B13-B0BB-47D2-8E7D-35DF274CF833}" destId="{60D47DEB-FAE6-4855-9E2F-E4B9241507DE}" srcOrd="0" destOrd="0" presId="urn:microsoft.com/office/officeart/2005/8/layout/radial5"/>
    <dgm:cxn modelId="{60D2C5EA-C22D-4AEA-BF67-EB5AEBD4115C}" type="presParOf" srcId="{DD5BF3A8-531B-454E-8990-DB1DEF339841}" destId="{D0150484-1D89-4431-9790-38B6509A34BB}" srcOrd="4" destOrd="0" presId="urn:microsoft.com/office/officeart/2005/8/layout/radial5"/>
    <dgm:cxn modelId="{F86403E3-503C-4F99-9E21-B41622BB806C}" type="presParOf" srcId="{DD5BF3A8-531B-454E-8990-DB1DEF339841}" destId="{BD549A18-6E9E-4009-81B4-E35EAA386457}" srcOrd="5" destOrd="0" presId="urn:microsoft.com/office/officeart/2005/8/layout/radial5"/>
    <dgm:cxn modelId="{31064165-860D-4B69-91EE-765A1116572B}" type="presParOf" srcId="{BD549A18-6E9E-4009-81B4-E35EAA386457}" destId="{D8C4A3D6-B89B-4CAE-AD25-822C7AD1438B}" srcOrd="0" destOrd="0" presId="urn:microsoft.com/office/officeart/2005/8/layout/radial5"/>
    <dgm:cxn modelId="{073449FB-1B4E-4D9A-BA49-40DF08399B9F}" type="presParOf" srcId="{DD5BF3A8-531B-454E-8990-DB1DEF339841}" destId="{8C5D0EC4-D0EF-4059-A24E-9347DE86A1EE}" srcOrd="6" destOrd="0" presId="urn:microsoft.com/office/officeart/2005/8/layout/radial5"/>
    <dgm:cxn modelId="{4F1B3798-0E4F-4464-B53D-71CE62C054FE}" type="presParOf" srcId="{DD5BF3A8-531B-454E-8990-DB1DEF339841}" destId="{DF6C64F6-5E16-4496-8D73-7062EBF9BDFC}" srcOrd="7" destOrd="0" presId="urn:microsoft.com/office/officeart/2005/8/layout/radial5"/>
    <dgm:cxn modelId="{2532070D-9C71-400B-9810-1F6E5C28C19B}" type="presParOf" srcId="{DF6C64F6-5E16-4496-8D73-7062EBF9BDFC}" destId="{D7A8DF80-60FB-4E44-9476-3AC0E795F31A}" srcOrd="0" destOrd="0" presId="urn:microsoft.com/office/officeart/2005/8/layout/radial5"/>
    <dgm:cxn modelId="{46E13C0A-3119-414F-A0C5-9770CB9161A4}" type="presParOf" srcId="{DD5BF3A8-531B-454E-8990-DB1DEF339841}" destId="{06ED4B44-88F7-4991-8FC2-FB7CCA5AF7F1}" srcOrd="8" destOrd="0" presId="urn:microsoft.com/office/officeart/2005/8/layout/radial5"/>
    <dgm:cxn modelId="{62460403-B8D1-412A-938D-F91D325C8597}" type="presParOf" srcId="{DD5BF3A8-531B-454E-8990-DB1DEF339841}" destId="{810B13A9-C0A9-4943-8F53-5A7A299981E6}" srcOrd="9" destOrd="0" presId="urn:microsoft.com/office/officeart/2005/8/layout/radial5"/>
    <dgm:cxn modelId="{07FBB678-BA61-4646-A26C-DE80A1D72902}" type="presParOf" srcId="{810B13A9-C0A9-4943-8F53-5A7A299981E6}" destId="{C4D2548A-1F8D-45F0-9A43-3B9D1B9F9DEF}" srcOrd="0" destOrd="0" presId="urn:microsoft.com/office/officeart/2005/8/layout/radial5"/>
    <dgm:cxn modelId="{4D1FCF5B-35E4-4213-B9BB-CDDB05936427}" type="presParOf" srcId="{DD5BF3A8-531B-454E-8990-DB1DEF339841}" destId="{C2AB5D47-1E76-4417-B4B6-CBB922088771}" srcOrd="10" destOrd="0" presId="urn:microsoft.com/office/officeart/2005/8/layout/radial5"/>
    <dgm:cxn modelId="{5AC330D1-E8D8-49D9-A540-2C90ACD10C5C}" type="presParOf" srcId="{DD5BF3A8-531B-454E-8990-DB1DEF339841}" destId="{0F070269-CFEB-45A2-B9E7-150601A09218}" srcOrd="11" destOrd="0" presId="urn:microsoft.com/office/officeart/2005/8/layout/radial5"/>
    <dgm:cxn modelId="{AD06E138-61D0-4BE3-9FA3-7D1C462DC05A}" type="presParOf" srcId="{0F070269-CFEB-45A2-B9E7-150601A09218}" destId="{6A297957-5A04-4F38-92F9-039AF8CE7828}" srcOrd="0" destOrd="0" presId="urn:microsoft.com/office/officeart/2005/8/layout/radial5"/>
    <dgm:cxn modelId="{D33D1FCC-028C-4DD2-89ED-69999C4D331B}" type="presParOf" srcId="{DD5BF3A8-531B-454E-8990-DB1DEF339841}" destId="{8855DFE0-8F98-48A9-9289-404F10D383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691A0-EF1A-45C5-98E4-A125854B156F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702A7F-7448-4D20-B6B0-F4BD07F481E6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অপচয় করলে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A183EB-08A9-4C17-9B0D-CCADBB68F253}" type="parTrans" cxnId="{EB34356D-2984-4D84-A484-B3A6AFB2E9F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1BE374-A9CA-40E8-B4DC-622CDDFBED9D}" type="sibTrans" cxnId="{EB34356D-2984-4D84-A484-B3A6AFB2E9F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C3CC25-006F-416A-86A6-4D0C9419C486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মাছ চাষের পানি থাকবে না।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FC525F-49DE-42B2-837F-7691B98E3153}" type="parTrans" cxnId="{39CB4FE6-FBD5-42FF-9137-8AB182FAF2E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EEA6BC-43EA-4AB8-9BE5-426E15C24E3D}" type="sibTrans" cxnId="{39CB4FE6-FBD5-42FF-9137-8AB182FAF2E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C68E5D-1EAC-499C-A155-A9C3F26CC9A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পানের পানি পাওয়া যাবে না।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6200E2-F041-4BC7-870A-1FE355E2677D}" type="parTrans" cxnId="{6F3D02F5-35CB-45D8-B263-58461F81AB8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111A09-5D44-457C-949D-90B5472125A7}" type="sibTrans" cxnId="{6F3D02F5-35CB-45D8-B263-58461F81AB8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A63F72-E13A-4187-B701-FF4ECB7893BE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সেচের পানি পাওয়া যাবে না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53DDD0-861D-457C-853C-1E4A5DED0F90}" type="parTrans" cxnId="{E813F8AC-B1AF-42AD-BD5D-BB795BEBE35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3102E-B967-4B13-9463-899A5E978952}" type="sibTrans" cxnId="{E813F8AC-B1AF-42AD-BD5D-BB795BEBE35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07B1DF-1DFF-4EC3-AA51-6C5F916C09A6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হাত ধোয়ার পানি পাওয়া যাবে না।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56BDE5-1401-48E4-BF80-0700CF8079D8}" type="parTrans" cxnId="{9C433882-43D6-4D97-912B-843BFA03ED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871593-F0B6-4877-8B33-5CB8B9A983BA}" type="sibTrans" cxnId="{9C433882-43D6-4D97-912B-843BFA03ED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40BD49-5250-459D-A389-6BB0D512A83B}">
      <dgm:prSet phldrT="[Text]"/>
      <dgm:spPr>
        <a:solidFill>
          <a:srgbClr val="00B0F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গোসলের পানি পাওয়া যাবে না 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E4842A-8EBF-42D0-8702-E19E96D2F811}" type="parTrans" cxnId="{E23A9913-EBE2-4588-9C70-483563E187F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AF0261-EA96-4921-BDE2-3B3B87E53B9C}" type="sibTrans" cxnId="{E23A9913-EBE2-4588-9C70-483563E187F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6A443D-76A2-4BA3-A380-5F7E9A726F36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রান্নার পানি পাওয়া যাবে না।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2CC0F8-738C-4BD4-9E2A-E09C7987365B}" type="parTrans" cxnId="{7A325E20-FFA4-4894-9CBD-67E36B1B8DF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091B5D-F517-4BD6-B631-5C6A7423D5E7}" type="sibTrans" cxnId="{7A325E20-FFA4-4894-9CBD-67E36B1B8DF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7EE5E8-21F3-4934-9706-F14D1C723562}" type="pres">
      <dgm:prSet presAssocID="{DE1691A0-EF1A-45C5-98E4-A125854B156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41A395-1E7D-4CB8-B699-C5D730758AAF}" type="pres">
      <dgm:prSet presAssocID="{A3702A7F-7448-4D20-B6B0-F4BD07F481E6}" presName="Parent" presStyleLbl="node0" presStyleIdx="0" presStyleCnt="1" custLinFactNeighborX="3864" custLinFactNeighborY="-316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D350E79-C802-46FD-A9C1-15BA539F61BC}" type="pres">
      <dgm:prSet presAssocID="{1BC3CC25-006F-416A-86A6-4D0C9419C486}" presName="Accent1" presStyleCnt="0"/>
      <dgm:spPr/>
    </dgm:pt>
    <dgm:pt modelId="{3CAABF4D-704F-4787-B050-E40F40AA5056}" type="pres">
      <dgm:prSet presAssocID="{1BC3CC25-006F-416A-86A6-4D0C9419C486}" presName="Accent" presStyleLbl="bgShp" presStyleIdx="0" presStyleCnt="6"/>
      <dgm:spPr/>
    </dgm:pt>
    <dgm:pt modelId="{B29B4F70-66C2-4634-BC17-AFBE2AAAFC40}" type="pres">
      <dgm:prSet presAssocID="{1BC3CC25-006F-416A-86A6-4D0C9419C486}" presName="Child1" presStyleLbl="node1" presStyleIdx="0" presStyleCnt="6" custLinFactNeighborX="2620" custLinFactNeighborY="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EBB62-4C86-4F51-A957-293684E01C4F}" type="pres">
      <dgm:prSet presAssocID="{13C68E5D-1EAC-499C-A155-A9C3F26CC9AD}" presName="Accent2" presStyleCnt="0"/>
      <dgm:spPr/>
    </dgm:pt>
    <dgm:pt modelId="{E6B3409D-C1BA-4AD0-BB46-10710408F370}" type="pres">
      <dgm:prSet presAssocID="{13C68E5D-1EAC-499C-A155-A9C3F26CC9AD}" presName="Accent" presStyleLbl="bgShp" presStyleIdx="1" presStyleCnt="6"/>
      <dgm:spPr/>
    </dgm:pt>
    <dgm:pt modelId="{759216B0-15BF-41FB-BEF5-C47334ABA76B}" type="pres">
      <dgm:prSet presAssocID="{13C68E5D-1EAC-499C-A155-A9C3F26CC9A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D70C7-6426-44BE-9D12-2EEA91B87A9F}" type="pres">
      <dgm:prSet presAssocID="{B1A63F72-E13A-4187-B701-FF4ECB7893BE}" presName="Accent3" presStyleCnt="0"/>
      <dgm:spPr/>
    </dgm:pt>
    <dgm:pt modelId="{D624B506-F902-4BB8-A567-304874E5E4A0}" type="pres">
      <dgm:prSet presAssocID="{B1A63F72-E13A-4187-B701-FF4ECB7893BE}" presName="Accent" presStyleLbl="bgShp" presStyleIdx="2" presStyleCnt="6"/>
      <dgm:spPr/>
    </dgm:pt>
    <dgm:pt modelId="{D04BEA5E-997A-4359-AA66-512FD8AC4F4D}" type="pres">
      <dgm:prSet presAssocID="{B1A63F72-E13A-4187-B701-FF4ECB7893B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D795F-14B9-4990-AF5D-A9637BFBBBA3}" type="pres">
      <dgm:prSet presAssocID="{7207B1DF-1DFF-4EC3-AA51-6C5F916C09A6}" presName="Accent4" presStyleCnt="0"/>
      <dgm:spPr/>
    </dgm:pt>
    <dgm:pt modelId="{A4D64ADA-3292-4FE7-9AA5-324D5C3BACD6}" type="pres">
      <dgm:prSet presAssocID="{7207B1DF-1DFF-4EC3-AA51-6C5F916C09A6}" presName="Accent" presStyleLbl="bgShp" presStyleIdx="3" presStyleCnt="6"/>
      <dgm:spPr/>
    </dgm:pt>
    <dgm:pt modelId="{A5F3EFB1-3581-4EEA-B23D-F01351A43EFA}" type="pres">
      <dgm:prSet presAssocID="{7207B1DF-1DFF-4EC3-AA51-6C5F916C09A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AF44A-39AD-4485-BAE7-5E323D4648EE}" type="pres">
      <dgm:prSet presAssocID="{516A443D-76A2-4BA3-A380-5F7E9A726F36}" presName="Accent5" presStyleCnt="0"/>
      <dgm:spPr/>
    </dgm:pt>
    <dgm:pt modelId="{FC57D414-4C26-47C8-8D67-0797FA559DE5}" type="pres">
      <dgm:prSet presAssocID="{516A443D-76A2-4BA3-A380-5F7E9A726F36}" presName="Accent" presStyleLbl="bgShp" presStyleIdx="4" presStyleCnt="6"/>
      <dgm:spPr/>
    </dgm:pt>
    <dgm:pt modelId="{215DD7C1-162F-4BF6-9BE4-9FB33C8DF3C8}" type="pres">
      <dgm:prSet presAssocID="{516A443D-76A2-4BA3-A380-5F7E9A726F3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E7DC-E5E0-49BC-8EEC-62EE30712739}" type="pres">
      <dgm:prSet presAssocID="{0C40BD49-5250-459D-A389-6BB0D512A83B}" presName="Accent6" presStyleCnt="0"/>
      <dgm:spPr/>
    </dgm:pt>
    <dgm:pt modelId="{88B0A7CC-E951-4E0E-8C25-D70DBCCEDE95}" type="pres">
      <dgm:prSet presAssocID="{0C40BD49-5250-459D-A389-6BB0D512A83B}" presName="Accent" presStyleLbl="bgShp" presStyleIdx="5" presStyleCnt="6"/>
      <dgm:spPr/>
    </dgm:pt>
    <dgm:pt modelId="{BDC0264B-BD73-4F2E-8707-6EE600B6752D}" type="pres">
      <dgm:prSet presAssocID="{0C40BD49-5250-459D-A389-6BB0D512A83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13F8AC-B1AF-42AD-BD5D-BB795BEBE35A}" srcId="{A3702A7F-7448-4D20-B6B0-F4BD07F481E6}" destId="{B1A63F72-E13A-4187-B701-FF4ECB7893BE}" srcOrd="2" destOrd="0" parTransId="{3D53DDD0-861D-457C-853C-1E4A5DED0F90}" sibTransId="{59F3102E-B967-4B13-9463-899A5E978952}"/>
    <dgm:cxn modelId="{EB34356D-2984-4D84-A484-B3A6AFB2E9FF}" srcId="{DE1691A0-EF1A-45C5-98E4-A125854B156F}" destId="{A3702A7F-7448-4D20-B6B0-F4BD07F481E6}" srcOrd="0" destOrd="0" parTransId="{F0A183EB-08A9-4C17-9B0D-CCADBB68F253}" sibTransId="{091BE374-A9CA-40E8-B4DC-622CDDFBED9D}"/>
    <dgm:cxn modelId="{EF457472-7778-42A6-93E5-973B92994E3B}" type="presOf" srcId="{0C40BD49-5250-459D-A389-6BB0D512A83B}" destId="{BDC0264B-BD73-4F2E-8707-6EE600B6752D}" srcOrd="0" destOrd="0" presId="urn:microsoft.com/office/officeart/2011/layout/HexagonRadial"/>
    <dgm:cxn modelId="{A62367C7-3BD2-4631-AA64-26AC572C3FE0}" type="presOf" srcId="{B1A63F72-E13A-4187-B701-FF4ECB7893BE}" destId="{D04BEA5E-997A-4359-AA66-512FD8AC4F4D}" srcOrd="0" destOrd="0" presId="urn:microsoft.com/office/officeart/2011/layout/HexagonRadial"/>
    <dgm:cxn modelId="{D8138780-5A62-4C31-9AD2-99A77554B022}" type="presOf" srcId="{DE1691A0-EF1A-45C5-98E4-A125854B156F}" destId="{557EE5E8-21F3-4934-9706-F14D1C723562}" srcOrd="0" destOrd="0" presId="urn:microsoft.com/office/officeart/2011/layout/HexagonRadial"/>
    <dgm:cxn modelId="{7A325E20-FFA4-4894-9CBD-67E36B1B8DF0}" srcId="{A3702A7F-7448-4D20-B6B0-F4BD07F481E6}" destId="{516A443D-76A2-4BA3-A380-5F7E9A726F36}" srcOrd="4" destOrd="0" parTransId="{542CC0F8-738C-4BD4-9E2A-E09C7987365B}" sibTransId="{32091B5D-F517-4BD6-B631-5C6A7423D5E7}"/>
    <dgm:cxn modelId="{57CF28B3-9289-4B07-AEF0-0109B5040970}" type="presOf" srcId="{1BC3CC25-006F-416A-86A6-4D0C9419C486}" destId="{B29B4F70-66C2-4634-BC17-AFBE2AAAFC40}" srcOrd="0" destOrd="0" presId="urn:microsoft.com/office/officeart/2011/layout/HexagonRadial"/>
    <dgm:cxn modelId="{4905156A-90E7-4007-BDCB-AB0857CDDBD2}" type="presOf" srcId="{7207B1DF-1DFF-4EC3-AA51-6C5F916C09A6}" destId="{A5F3EFB1-3581-4EEA-B23D-F01351A43EFA}" srcOrd="0" destOrd="0" presId="urn:microsoft.com/office/officeart/2011/layout/HexagonRadial"/>
    <dgm:cxn modelId="{D5ED7CD3-D67C-4A6A-9079-02B1B8372B5F}" type="presOf" srcId="{516A443D-76A2-4BA3-A380-5F7E9A726F36}" destId="{215DD7C1-162F-4BF6-9BE4-9FB33C8DF3C8}" srcOrd="0" destOrd="0" presId="urn:microsoft.com/office/officeart/2011/layout/HexagonRadial"/>
    <dgm:cxn modelId="{9C433882-43D6-4D97-912B-843BFA03ED72}" srcId="{A3702A7F-7448-4D20-B6B0-F4BD07F481E6}" destId="{7207B1DF-1DFF-4EC3-AA51-6C5F916C09A6}" srcOrd="3" destOrd="0" parTransId="{4156BDE5-1401-48E4-BF80-0700CF8079D8}" sibTransId="{C1871593-F0B6-4877-8B33-5CB8B9A983BA}"/>
    <dgm:cxn modelId="{6F3D02F5-35CB-45D8-B263-58461F81AB85}" srcId="{A3702A7F-7448-4D20-B6B0-F4BD07F481E6}" destId="{13C68E5D-1EAC-499C-A155-A9C3F26CC9AD}" srcOrd="1" destOrd="0" parTransId="{616200E2-F041-4BC7-870A-1FE355E2677D}" sibTransId="{A9111A09-5D44-457C-949D-90B5472125A7}"/>
    <dgm:cxn modelId="{490FC908-68A4-41F7-B3AC-34C0A49DCB6D}" type="presOf" srcId="{A3702A7F-7448-4D20-B6B0-F4BD07F481E6}" destId="{BA41A395-1E7D-4CB8-B699-C5D730758AAF}" srcOrd="0" destOrd="0" presId="urn:microsoft.com/office/officeart/2011/layout/HexagonRadial"/>
    <dgm:cxn modelId="{E23A9913-EBE2-4588-9C70-483563E187FB}" srcId="{A3702A7F-7448-4D20-B6B0-F4BD07F481E6}" destId="{0C40BD49-5250-459D-A389-6BB0D512A83B}" srcOrd="5" destOrd="0" parTransId="{48E4842A-8EBF-42D0-8702-E19E96D2F811}" sibTransId="{59AF0261-EA96-4921-BDE2-3B3B87E53B9C}"/>
    <dgm:cxn modelId="{FCD92635-F28E-4C17-90EF-739FD0B2F2E1}" type="presOf" srcId="{13C68E5D-1EAC-499C-A155-A9C3F26CC9AD}" destId="{759216B0-15BF-41FB-BEF5-C47334ABA76B}" srcOrd="0" destOrd="0" presId="urn:microsoft.com/office/officeart/2011/layout/HexagonRadial"/>
    <dgm:cxn modelId="{39CB4FE6-FBD5-42FF-9137-8AB182FAF2ED}" srcId="{A3702A7F-7448-4D20-B6B0-F4BD07F481E6}" destId="{1BC3CC25-006F-416A-86A6-4D0C9419C486}" srcOrd="0" destOrd="0" parTransId="{15FC525F-49DE-42B2-837F-7691B98E3153}" sibTransId="{71EEA6BC-43EA-4AB8-9BE5-426E15C24E3D}"/>
    <dgm:cxn modelId="{DCE91CC0-6C0F-4A96-A6B6-A3DBBCC320FA}" type="presParOf" srcId="{557EE5E8-21F3-4934-9706-F14D1C723562}" destId="{BA41A395-1E7D-4CB8-B699-C5D730758AAF}" srcOrd="0" destOrd="0" presId="urn:microsoft.com/office/officeart/2011/layout/HexagonRadial"/>
    <dgm:cxn modelId="{36442FE3-D23D-4422-9D23-33C1E835E844}" type="presParOf" srcId="{557EE5E8-21F3-4934-9706-F14D1C723562}" destId="{4D350E79-C802-46FD-A9C1-15BA539F61BC}" srcOrd="1" destOrd="0" presId="urn:microsoft.com/office/officeart/2011/layout/HexagonRadial"/>
    <dgm:cxn modelId="{2FC9AA8E-11C5-4F9B-9FB8-08BC2F57CDA3}" type="presParOf" srcId="{4D350E79-C802-46FD-A9C1-15BA539F61BC}" destId="{3CAABF4D-704F-4787-B050-E40F40AA5056}" srcOrd="0" destOrd="0" presId="urn:microsoft.com/office/officeart/2011/layout/HexagonRadial"/>
    <dgm:cxn modelId="{B6088A6C-14EA-495C-B8C7-C9E16393646F}" type="presParOf" srcId="{557EE5E8-21F3-4934-9706-F14D1C723562}" destId="{B29B4F70-66C2-4634-BC17-AFBE2AAAFC40}" srcOrd="2" destOrd="0" presId="urn:microsoft.com/office/officeart/2011/layout/HexagonRadial"/>
    <dgm:cxn modelId="{EB527A3D-BC54-4F59-B494-FFA24101D036}" type="presParOf" srcId="{557EE5E8-21F3-4934-9706-F14D1C723562}" destId="{D7CEBB62-4C86-4F51-A957-293684E01C4F}" srcOrd="3" destOrd="0" presId="urn:microsoft.com/office/officeart/2011/layout/HexagonRadial"/>
    <dgm:cxn modelId="{50B76256-B47E-4DDF-99DD-91519E98F63B}" type="presParOf" srcId="{D7CEBB62-4C86-4F51-A957-293684E01C4F}" destId="{E6B3409D-C1BA-4AD0-BB46-10710408F370}" srcOrd="0" destOrd="0" presId="urn:microsoft.com/office/officeart/2011/layout/HexagonRadial"/>
    <dgm:cxn modelId="{C4E1D27D-FF09-4570-97B4-D520D6FF0EB4}" type="presParOf" srcId="{557EE5E8-21F3-4934-9706-F14D1C723562}" destId="{759216B0-15BF-41FB-BEF5-C47334ABA76B}" srcOrd="4" destOrd="0" presId="urn:microsoft.com/office/officeart/2011/layout/HexagonRadial"/>
    <dgm:cxn modelId="{EE79E3AD-0597-490A-9F13-3962344E884B}" type="presParOf" srcId="{557EE5E8-21F3-4934-9706-F14D1C723562}" destId="{D2DD70C7-6426-44BE-9D12-2EEA91B87A9F}" srcOrd="5" destOrd="0" presId="urn:microsoft.com/office/officeart/2011/layout/HexagonRadial"/>
    <dgm:cxn modelId="{B6B60BFE-E7F9-4D2A-88BA-2D3CE1110C3C}" type="presParOf" srcId="{D2DD70C7-6426-44BE-9D12-2EEA91B87A9F}" destId="{D624B506-F902-4BB8-A567-304874E5E4A0}" srcOrd="0" destOrd="0" presId="urn:microsoft.com/office/officeart/2011/layout/HexagonRadial"/>
    <dgm:cxn modelId="{1931CA54-EB72-4F77-B643-74C75E7C06C7}" type="presParOf" srcId="{557EE5E8-21F3-4934-9706-F14D1C723562}" destId="{D04BEA5E-997A-4359-AA66-512FD8AC4F4D}" srcOrd="6" destOrd="0" presId="urn:microsoft.com/office/officeart/2011/layout/HexagonRadial"/>
    <dgm:cxn modelId="{9777B6FB-814C-4C39-AF9E-E36E0DC83D21}" type="presParOf" srcId="{557EE5E8-21F3-4934-9706-F14D1C723562}" destId="{F55D795F-14B9-4990-AF5D-A9637BFBBBA3}" srcOrd="7" destOrd="0" presId="urn:microsoft.com/office/officeart/2011/layout/HexagonRadial"/>
    <dgm:cxn modelId="{46228F62-D114-4521-93F4-FEF7B8387C4A}" type="presParOf" srcId="{F55D795F-14B9-4990-AF5D-A9637BFBBBA3}" destId="{A4D64ADA-3292-4FE7-9AA5-324D5C3BACD6}" srcOrd="0" destOrd="0" presId="urn:microsoft.com/office/officeart/2011/layout/HexagonRadial"/>
    <dgm:cxn modelId="{09B42B64-E15A-4F25-8756-9C370056522E}" type="presParOf" srcId="{557EE5E8-21F3-4934-9706-F14D1C723562}" destId="{A5F3EFB1-3581-4EEA-B23D-F01351A43EFA}" srcOrd="8" destOrd="0" presId="urn:microsoft.com/office/officeart/2011/layout/HexagonRadial"/>
    <dgm:cxn modelId="{8DFA1597-008B-42FD-BCA3-5DD6170885B3}" type="presParOf" srcId="{557EE5E8-21F3-4934-9706-F14D1C723562}" destId="{1C5AF44A-39AD-4485-BAE7-5E323D4648EE}" srcOrd="9" destOrd="0" presId="urn:microsoft.com/office/officeart/2011/layout/HexagonRadial"/>
    <dgm:cxn modelId="{A61FC37C-B07E-4893-AC2C-F7476BFDC492}" type="presParOf" srcId="{1C5AF44A-39AD-4485-BAE7-5E323D4648EE}" destId="{FC57D414-4C26-47C8-8D67-0797FA559DE5}" srcOrd="0" destOrd="0" presId="urn:microsoft.com/office/officeart/2011/layout/HexagonRadial"/>
    <dgm:cxn modelId="{763D8F88-2202-46CF-9E45-54AADCCD86C0}" type="presParOf" srcId="{557EE5E8-21F3-4934-9706-F14D1C723562}" destId="{215DD7C1-162F-4BF6-9BE4-9FB33C8DF3C8}" srcOrd="10" destOrd="0" presId="urn:microsoft.com/office/officeart/2011/layout/HexagonRadial"/>
    <dgm:cxn modelId="{D8F1771F-B5DD-4B71-88AC-0DBBD270405A}" type="presParOf" srcId="{557EE5E8-21F3-4934-9706-F14D1C723562}" destId="{E585E7DC-E5E0-49BC-8EEC-62EE30712739}" srcOrd="11" destOrd="0" presId="urn:microsoft.com/office/officeart/2011/layout/HexagonRadial"/>
    <dgm:cxn modelId="{90813DA6-BE26-459E-BFAA-E75F73CECD91}" type="presParOf" srcId="{E585E7DC-E5E0-49BC-8EEC-62EE30712739}" destId="{88B0A7CC-E951-4E0E-8C25-D70DBCCEDE95}" srcOrd="0" destOrd="0" presId="urn:microsoft.com/office/officeart/2011/layout/HexagonRadial"/>
    <dgm:cxn modelId="{F3CAED88-57D1-4AE8-B9E9-94534F41F524}" type="presParOf" srcId="{557EE5E8-21F3-4934-9706-F14D1C723562}" destId="{BDC0264B-BD73-4F2E-8707-6EE600B6752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C7B5-0CB3-4956-B9C3-D48529CE255E}">
      <dsp:nvSpPr>
        <dsp:cNvPr id="0" name=""/>
        <dsp:cNvSpPr/>
      </dsp:nvSpPr>
      <dsp:spPr>
        <a:xfrm>
          <a:off x="3882077" y="1822692"/>
          <a:ext cx="2289099" cy="2255024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 ব্যবহার</a:t>
          </a:r>
          <a:endParaRPr lang="en-US" sz="5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7308" y="2152933"/>
        <a:ext cx="1618637" cy="1594542"/>
      </dsp:txXfrm>
    </dsp:sp>
    <dsp:sp modelId="{6992BAEC-CF80-4710-90E8-3F6682B4192E}">
      <dsp:nvSpPr>
        <dsp:cNvPr id="0" name=""/>
        <dsp:cNvSpPr/>
      </dsp:nvSpPr>
      <dsp:spPr>
        <a:xfrm rot="15993376">
          <a:off x="4877409" y="1427128"/>
          <a:ext cx="146830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900756" y="1554481"/>
        <a:ext cx="102781" cy="316102"/>
      </dsp:txXfrm>
    </dsp:sp>
    <dsp:sp modelId="{D3DABF1E-23FB-43AE-9A5F-A6250DE4BB4F}">
      <dsp:nvSpPr>
        <dsp:cNvPr id="0" name=""/>
        <dsp:cNvSpPr/>
      </dsp:nvSpPr>
      <dsp:spPr>
        <a:xfrm>
          <a:off x="4120952" y="3"/>
          <a:ext cx="1549525" cy="154952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 করা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7875" y="226926"/>
        <a:ext cx="1095679" cy="1095679"/>
      </dsp:txXfrm>
    </dsp:sp>
    <dsp:sp modelId="{39018B13-B0BB-47D2-8E7D-35DF274CF833}">
      <dsp:nvSpPr>
        <dsp:cNvPr id="0" name=""/>
        <dsp:cNvSpPr/>
      </dsp:nvSpPr>
      <dsp:spPr>
        <a:xfrm rot="20123716">
          <a:off x="6128892" y="2137623"/>
          <a:ext cx="193896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1533" y="2255101"/>
        <a:ext cx="135727" cy="316102"/>
      </dsp:txXfrm>
    </dsp:sp>
    <dsp:sp modelId="{D0150484-1D89-4431-9790-38B6509A34BB}">
      <dsp:nvSpPr>
        <dsp:cNvPr id="0" name=""/>
        <dsp:cNvSpPr/>
      </dsp:nvSpPr>
      <dsp:spPr>
        <a:xfrm>
          <a:off x="6326795" y="1225257"/>
          <a:ext cx="1549525" cy="1549525"/>
        </a:xfrm>
        <a:prstGeom prst="ellipse">
          <a:avLst/>
        </a:prstGeom>
        <a:solidFill>
          <a:srgbClr val="00FFFF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সেচ দেওয়া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53718" y="1452180"/>
        <a:ext cx="1095679" cy="1095679"/>
      </dsp:txXfrm>
    </dsp:sp>
    <dsp:sp modelId="{BD549A18-6E9E-4009-81B4-E35EAA386457}">
      <dsp:nvSpPr>
        <dsp:cNvPr id="0" name=""/>
        <dsp:cNvSpPr/>
      </dsp:nvSpPr>
      <dsp:spPr>
        <a:xfrm rot="1803861">
          <a:off x="6083411" y="3367873"/>
          <a:ext cx="239680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88248" y="3455230"/>
        <a:ext cx="167776" cy="316102"/>
      </dsp:txXfrm>
    </dsp:sp>
    <dsp:sp modelId="{8C5D0EC4-D0EF-4059-A24E-9347DE86A1EE}">
      <dsp:nvSpPr>
        <dsp:cNvPr id="0" name=""/>
        <dsp:cNvSpPr/>
      </dsp:nvSpPr>
      <dsp:spPr>
        <a:xfrm>
          <a:off x="6300582" y="3361339"/>
          <a:ext cx="1549525" cy="154952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সাংসারিক কাজে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7505" y="3588262"/>
        <a:ext cx="1095679" cy="1095679"/>
      </dsp:txXfrm>
    </dsp:sp>
    <dsp:sp modelId="{DF6C64F6-5E16-4496-8D73-7062EBF9BDFC}">
      <dsp:nvSpPr>
        <dsp:cNvPr id="0" name=""/>
        <dsp:cNvSpPr/>
      </dsp:nvSpPr>
      <dsp:spPr>
        <a:xfrm rot="5521603">
          <a:off x="4909298" y="3946666"/>
          <a:ext cx="145488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931893" y="4030225"/>
        <a:ext cx="101842" cy="316102"/>
      </dsp:txXfrm>
    </dsp:sp>
    <dsp:sp modelId="{06ED4B44-88F7-4991-8FC2-FB7CCA5AF7F1}">
      <dsp:nvSpPr>
        <dsp:cNvPr id="0" name=""/>
        <dsp:cNvSpPr/>
      </dsp:nvSpPr>
      <dsp:spPr>
        <a:xfrm>
          <a:off x="4174880" y="4350884"/>
          <a:ext cx="1549525" cy="154952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 মূখ ধোয়া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01803" y="4577807"/>
        <a:ext cx="1095679" cy="1095679"/>
      </dsp:txXfrm>
    </dsp:sp>
    <dsp:sp modelId="{810B13A9-C0A9-4943-8F53-5A7A299981E6}">
      <dsp:nvSpPr>
        <dsp:cNvPr id="0" name=""/>
        <dsp:cNvSpPr/>
      </dsp:nvSpPr>
      <dsp:spPr>
        <a:xfrm rot="8847457">
          <a:off x="3816080" y="3396532"/>
          <a:ext cx="196569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870422" y="3486039"/>
        <a:ext cx="137598" cy="316102"/>
      </dsp:txXfrm>
    </dsp:sp>
    <dsp:sp modelId="{C2AB5D47-1E76-4417-B4B6-CBB922088771}">
      <dsp:nvSpPr>
        <dsp:cNvPr id="0" name=""/>
        <dsp:cNvSpPr/>
      </dsp:nvSpPr>
      <dsp:spPr>
        <a:xfrm>
          <a:off x="2219609" y="3445592"/>
          <a:ext cx="1690904" cy="1512616"/>
        </a:xfrm>
        <a:prstGeom prst="ellipse">
          <a:avLst/>
        </a:prstGeom>
        <a:solidFill>
          <a:srgbClr val="FF99FF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গোসল করা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236" y="3667109"/>
        <a:ext cx="1195650" cy="1069582"/>
      </dsp:txXfrm>
    </dsp:sp>
    <dsp:sp modelId="{0F070269-CFEB-45A2-B9E7-150601A09218}">
      <dsp:nvSpPr>
        <dsp:cNvPr id="0" name=""/>
        <dsp:cNvSpPr/>
      </dsp:nvSpPr>
      <dsp:spPr>
        <a:xfrm rot="11952056">
          <a:off x="3730649" y="2263136"/>
          <a:ext cx="158976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777015" y="2376347"/>
        <a:ext cx="111283" cy="316102"/>
      </dsp:txXfrm>
    </dsp:sp>
    <dsp:sp modelId="{8855DFE0-8F98-48A9-9289-404F10D38316}">
      <dsp:nvSpPr>
        <dsp:cNvPr id="0" name=""/>
        <dsp:cNvSpPr/>
      </dsp:nvSpPr>
      <dsp:spPr>
        <a:xfrm>
          <a:off x="2157827" y="1446182"/>
          <a:ext cx="1549525" cy="1549525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 চাষ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4750" y="1673105"/>
        <a:ext cx="1095679" cy="1095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1A395-1E7D-4CB8-B699-C5D730758AAF}">
      <dsp:nvSpPr>
        <dsp:cNvPr id="0" name=""/>
        <dsp:cNvSpPr/>
      </dsp:nvSpPr>
      <dsp:spPr>
        <a:xfrm>
          <a:off x="3038662" y="1687307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অপচয় করলে 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6856" y="2005810"/>
        <a:ext cx="1485474" cy="1284995"/>
      </dsp:txXfrm>
    </dsp:sp>
    <dsp:sp modelId="{E6B3409D-C1BA-4AD0-BB46-10710408F370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B4F70-66C2-4634-BC17-AFBE2AAAFC40}">
      <dsp:nvSpPr>
        <dsp:cNvPr id="0" name=""/>
        <dsp:cNvSpPr/>
      </dsp:nvSpPr>
      <dsp:spPr>
        <a:xfrm>
          <a:off x="3205180" y="5985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মাছ চাষের পানি থাকবে না।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6925" y="267030"/>
        <a:ext cx="1217310" cy="1053116"/>
      </dsp:txXfrm>
    </dsp:sp>
    <dsp:sp modelId="{D624B506-F902-4BB8-A567-304874E5E4A0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216B0-15BF-41FB-BEF5-C47334ABA76B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পানের পানি পাওয়া যাবে না।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1229902"/>
        <a:ext cx="1217310" cy="1053116"/>
      </dsp:txXfrm>
    </dsp:sp>
    <dsp:sp modelId="{A4D64ADA-3292-4FE7-9AA5-324D5C3BACD6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BEA5E-997A-4359-AA66-512FD8AC4F4D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সেচের পানি পাওয়া যাবে না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3134564"/>
        <a:ext cx="1217310" cy="1053116"/>
      </dsp:txXfrm>
    </dsp:sp>
    <dsp:sp modelId="{FC57D414-4C26-47C8-8D67-0797FA559DE5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3EFB1-3581-4EEA-B23D-F01351A43EFA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হাত ধোয়ার পানি পাওয়া যাবে না।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4104505"/>
        <a:ext cx="1217310" cy="1053116"/>
      </dsp:txXfrm>
    </dsp:sp>
    <dsp:sp modelId="{88B0A7CC-E951-4E0E-8C25-D70DBCCEDE95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DD7C1-162F-4BF6-9BE4-9FB33C8DF3C8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রান্নার পানি পাওয়া যাবে না।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3135647"/>
        <a:ext cx="1217310" cy="1053116"/>
      </dsp:txXfrm>
    </dsp:sp>
    <dsp:sp modelId="{BDC0264B-BD73-4F2E-8707-6EE600B6752D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গোসলের পানি পাওয়া যাবে না 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7CF0-331D-4136-8676-4B2C9EFAC0C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B0D9C-1D9B-4ABC-82FB-A38604D9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4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44D-7A03-4DB9-B41D-6D733FB0D3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44D-7A03-4DB9-B41D-6D733FB0D3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0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2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9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8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BE82-2523-4FB9-B2E6-84BC95DC28F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00E7-3FF8-48A8-850F-C123445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7344" y="350501"/>
            <a:ext cx="8285021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জানাচ্ছি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1141517"/>
            <a:ext cx="8285020" cy="55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5" y="2176464"/>
            <a:ext cx="4136576" cy="2428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263302" y="4724400"/>
            <a:ext cx="28712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1328" y="5638802"/>
            <a:ext cx="4022255" cy="5847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8" y="2162608"/>
            <a:ext cx="4087883" cy="2428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67922" y="4734580"/>
            <a:ext cx="26468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492" y="619782"/>
            <a:ext cx="313579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82095784"/>
              </p:ext>
            </p:extLst>
          </p:nvPr>
        </p:nvGraphicFramePr>
        <p:xfrm>
          <a:off x="1181344" y="576589"/>
          <a:ext cx="10438911" cy="590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Frame 14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F5C7B5-0CB3-4956-B9C3-D48529CE2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EF5C7B5-0CB3-4956-B9C3-D48529CE2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EF5C7B5-0CB3-4956-B9C3-D48529CE2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92BAEC-CF80-4710-90E8-3F6682B41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992BAEC-CF80-4710-90E8-3F6682B41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992BAEC-CF80-4710-90E8-3F6682B41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DABF1E-23FB-43AE-9A5F-A6250DE4B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3DABF1E-23FB-43AE-9A5F-A6250DE4B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3DABF1E-23FB-43AE-9A5F-A6250DE4B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018B13-B0BB-47D2-8E7D-35DF274CF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39018B13-B0BB-47D2-8E7D-35DF274CF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39018B13-B0BB-47D2-8E7D-35DF274CF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150484-1D89-4431-9790-38B6509A3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D0150484-1D89-4431-9790-38B6509A3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D0150484-1D89-4431-9790-38B6509A3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549A18-6E9E-4009-81B4-E35EAA386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BD549A18-6E9E-4009-81B4-E35EAA386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BD549A18-6E9E-4009-81B4-E35EAA386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5D0EC4-D0EF-4059-A24E-9347DE86A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8C5D0EC4-D0EF-4059-A24E-9347DE86A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8C5D0EC4-D0EF-4059-A24E-9347DE86A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6C64F6-5E16-4496-8D73-7062EBF9B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DF6C64F6-5E16-4496-8D73-7062EBF9B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DF6C64F6-5E16-4496-8D73-7062EBF9B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ED4B44-88F7-4991-8FC2-FB7CCA5AF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06ED4B44-88F7-4991-8FC2-FB7CCA5AF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06ED4B44-88F7-4991-8FC2-FB7CCA5AF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B13A9-C0A9-4943-8F53-5A7A29998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810B13A9-C0A9-4943-8F53-5A7A29998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810B13A9-C0A9-4943-8F53-5A7A29998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AB5D47-1E76-4417-B4B6-CBB922088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C2AB5D47-1E76-4417-B4B6-CBB922088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C2AB5D47-1E76-4417-B4B6-CBB922088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070269-CFEB-45A2-B9E7-150601A09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0F070269-CFEB-45A2-B9E7-150601A09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0F070269-CFEB-45A2-B9E7-150601A09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55DFE0-8F98-48A9-9289-404F10D3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8855DFE0-8F98-48A9-9289-404F10D3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8855DFE0-8F98-48A9-9289-404F10D3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449" y="704047"/>
            <a:ext cx="72250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33962" y="2362200"/>
          <a:ext cx="90200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            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618" marR="12161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618" marR="1216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967" y="321314"/>
            <a:ext cx="563006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3932" y="3200400"/>
            <a:ext cx="40988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165" y="6096040"/>
            <a:ext cx="4360950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অযথা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958" y="3293694"/>
            <a:ext cx="434815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অযথা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3933" y="5791202"/>
            <a:ext cx="409886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শিল্প-কারখানায়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8" y="3954109"/>
            <a:ext cx="4348157" cy="1921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8" y="1166637"/>
            <a:ext cx="4348157" cy="1906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32" y="1272141"/>
            <a:ext cx="4098868" cy="17440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5572" y="289577"/>
            <a:ext cx="4180953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32" y="3907786"/>
            <a:ext cx="4098867" cy="1657243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49D69-2418-4B41-978B-1A2D26CC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2" y="1454727"/>
            <a:ext cx="4393290" cy="26033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3FEDB-8D2A-4988-A59D-84E7017C8041}"/>
              </a:ext>
            </a:extLst>
          </p:cNvPr>
          <p:cNvSpPr txBox="1"/>
          <p:nvPr/>
        </p:nvSpPr>
        <p:spPr>
          <a:xfrm>
            <a:off x="1079242" y="4627419"/>
            <a:ext cx="10033516" cy="107721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প্রাকৃতিক সম্পদ সীমিত পরিমানে রয়েছে। পানি একটি প্রাকৃতিক সম্পদ। স্বাদু পানির পরিমান খুবই কম। তাই পানি সংরক্ষণ করা প্রয়োজন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29" y="1454727"/>
            <a:ext cx="4322129" cy="26033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586" y="368107"/>
            <a:ext cx="8170827" cy="52322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6228" y="3073384"/>
            <a:ext cx="393083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3620" y="6146767"/>
            <a:ext cx="4132735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3622" y="3073384"/>
            <a:ext cx="4107979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অযথা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1" y="3964710"/>
            <a:ext cx="4132735" cy="1989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2" y="1130107"/>
            <a:ext cx="4107979" cy="1704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29" y="1130107"/>
            <a:ext cx="3930835" cy="170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60" y="3835384"/>
            <a:ext cx="3961103" cy="21183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45959" y="6146344"/>
            <a:ext cx="396110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4909" y="1246909"/>
            <a:ext cx="343592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7527" y="3020291"/>
            <a:ext cx="1034934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পানি অপচয় বন্ধ করতে পারি ?৩টি বাক্যে লেখ।</a:t>
            </a:r>
            <a:endParaRPr lang="en-US" sz="40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1" y="267845"/>
            <a:ext cx="10169236" cy="58477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পারবে,আমরা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6631" y="1549189"/>
            <a:ext cx="210656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---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310" y="943444"/>
            <a:ext cx="3643744" cy="22815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84" y="1011729"/>
            <a:ext cx="3749435" cy="2278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3998095"/>
            <a:ext cx="3643744" cy="2069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22" y="3918064"/>
            <a:ext cx="3809097" cy="2197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7378" y="3351342"/>
            <a:ext cx="4184074" cy="58477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736" y="6129726"/>
            <a:ext cx="469109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সেচের জন্য পানি পাওয়া যাবে না। </a:t>
            </a:r>
            <a:endParaRPr lang="en-US" sz="32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3592" y="3290980"/>
            <a:ext cx="461020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বাঁচার জন্য পানি পাবে না। </a:t>
            </a:r>
            <a:endParaRPr lang="en-US" sz="32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7195" y="6157374"/>
            <a:ext cx="508660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কাজের জন্য পানি থাকবে না। </a:t>
            </a:r>
            <a:endParaRPr lang="en-US" sz="32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727" y="367830"/>
            <a:ext cx="615141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36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716" y="5338404"/>
            <a:ext cx="791787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রোধ না করলে আমাদের কী ক্ষতি হতে পারে,দলে আলোচনা করে ৪টি বাক্যে লিখ।</a:t>
            </a:r>
            <a:endParaRPr lang="en-US" sz="36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2" y="1381992"/>
            <a:ext cx="4973782" cy="37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16735402"/>
              </p:ext>
            </p:extLst>
          </p:nvPr>
        </p:nvGraphicFramePr>
        <p:xfrm>
          <a:off x="2162581" y="7681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4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41A395-1E7D-4CB8-B699-C5D73075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BA41A395-1E7D-4CB8-B699-C5D73075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BA41A395-1E7D-4CB8-B699-C5D73075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AABF4D-704F-4787-B050-E40F40AA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3CAABF4D-704F-4787-B050-E40F40AA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3CAABF4D-704F-4787-B050-E40F40AA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29B4F70-66C2-4634-BC17-AFBE2AAAF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B29B4F70-66C2-4634-BC17-AFBE2AAAF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B29B4F70-66C2-4634-BC17-AFBE2AAAF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B3409D-C1BA-4AD0-BB46-10710408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E6B3409D-C1BA-4AD0-BB46-10710408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E6B3409D-C1BA-4AD0-BB46-10710408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9216B0-15BF-41FB-BEF5-C47334ABA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759216B0-15BF-41FB-BEF5-C47334ABA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759216B0-15BF-41FB-BEF5-C47334ABA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24B506-F902-4BB8-A567-304874E5E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D624B506-F902-4BB8-A567-304874E5E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graphicEl>
                                              <a:dgm id="{D624B506-F902-4BB8-A567-304874E5E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04BEA5E-997A-4359-AA66-512FD8AC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D04BEA5E-997A-4359-AA66-512FD8AC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D04BEA5E-997A-4359-AA66-512FD8AC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D64ADA-3292-4FE7-9AA5-324D5C3BA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A4D64ADA-3292-4FE7-9AA5-324D5C3BA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A4D64ADA-3292-4FE7-9AA5-324D5C3BA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5F3EFB1-3581-4EEA-B23D-F01351A43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A5F3EFB1-3581-4EEA-B23D-F01351A43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A5F3EFB1-3581-4EEA-B23D-F01351A43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57D414-4C26-47C8-8D67-0797FA55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FC57D414-4C26-47C8-8D67-0797FA55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graphicEl>
                                              <a:dgm id="{FC57D414-4C26-47C8-8D67-0797FA55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5DD7C1-162F-4BF6-9BE4-9FB33C8DF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graphicEl>
                                              <a:dgm id="{215DD7C1-162F-4BF6-9BE4-9FB33C8DF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graphicEl>
                                              <a:dgm id="{215DD7C1-162F-4BF6-9BE4-9FB33C8DF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B0A7CC-E951-4E0E-8C25-D70DBCCE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graphicEl>
                                              <a:dgm id="{88B0A7CC-E951-4E0E-8C25-D70DBCCE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graphicEl>
                                              <a:dgm id="{88B0A7CC-E951-4E0E-8C25-D70DBCCE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DC0264B-BD73-4F2E-8707-6EE600B67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graphicEl>
                                              <a:dgm id="{BDC0264B-BD73-4F2E-8707-6EE600B67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graphicEl>
                                              <a:dgm id="{BDC0264B-BD73-4F2E-8707-6EE600B67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2073" y="3670740"/>
            <a:ext cx="4763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59" y="635265"/>
            <a:ext cx="2282539" cy="291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671" y="579914"/>
            <a:ext cx="2517966" cy="2710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7822" y="3553691"/>
            <a:ext cx="6136430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মোছাঃ লাইজু বেগম 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রতনপুর সরকারি প্রাথমিক বিদ্যালয়</a:t>
            </a:r>
          </a:p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</a:p>
          <a:p>
            <a:pPr algn="ctr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০১৭২৩৫৫৮৬৪০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673" y="886691"/>
            <a:ext cx="23691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/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0618" y="3670740"/>
            <a:ext cx="4488873" cy="24806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36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7038109" y="3986611"/>
            <a:ext cx="4763387" cy="22467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৩য়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৪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৩০ 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04" y="1811903"/>
            <a:ext cx="1812524" cy="239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2219" y="5273847"/>
            <a:ext cx="10377054" cy="120032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পড়ো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27" y="945994"/>
            <a:ext cx="8163383" cy="432785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90" y="1811903"/>
            <a:ext cx="1756191" cy="239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7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364" y="1288473"/>
            <a:ext cx="493221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36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154325"/>
            <a:ext cx="6705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৫টি ব্যবহার লেখ। </a:t>
            </a:r>
            <a:endParaRPr lang="en-US" sz="3600" b="1" dirty="0" smtClean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27" y="5522534"/>
            <a:ext cx="8991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036" y="344811"/>
            <a:ext cx="37684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b="1" dirty="0" smtClean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56123"/>
            <a:ext cx="6096000" cy="4062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30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3092" y="438395"/>
            <a:ext cx="7287490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2" y="1523121"/>
            <a:ext cx="7287490" cy="457110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918" y="2549237"/>
            <a:ext cx="9990163" cy="2521528"/>
          </a:xfrm>
          <a:prstGeom prst="rect">
            <a:avLst/>
          </a:prstGeom>
          <a:solidFill>
            <a:srgbClr val="FEFEF6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মানুষের জন্য পানির গুরুত্ব বর্ণনা করতে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 ।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অপচয়ের পরিণাম সম্পর্কে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বলতে পারবে ।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7682" y="766787"/>
            <a:ext cx="408709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5312" y="5638800"/>
            <a:ext cx="324315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6490" y="619782"/>
            <a:ext cx="4455066" cy="64633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4092" y="4648200"/>
            <a:ext cx="38475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8418" y="4724400"/>
            <a:ext cx="22749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2105650"/>
            <a:ext cx="3988623" cy="24231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91" y="2057400"/>
            <a:ext cx="3988623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96" y="1889921"/>
            <a:ext cx="5138060" cy="25970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74107" y="574941"/>
            <a:ext cx="53687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9951" y="4826261"/>
            <a:ext cx="260199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3361" y="4747230"/>
            <a:ext cx="234070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1448" y="5753697"/>
            <a:ext cx="436369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গুলিই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9" y="1851914"/>
            <a:ext cx="5155097" cy="26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351" y="893621"/>
            <a:ext cx="416492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6874" y="3477491"/>
            <a:ext cx="5721927" cy="110799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6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98884" y="1429344"/>
            <a:ext cx="4115480" cy="26947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6190" y="480421"/>
            <a:ext cx="989962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189" y="5588124"/>
            <a:ext cx="10102044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না।এমন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190" y="4652153"/>
            <a:ext cx="41154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6715" y="4652153"/>
            <a:ext cx="4779818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9" y="1320808"/>
            <a:ext cx="4115481" cy="28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0400" y="4953000"/>
            <a:ext cx="411480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দিয়ে আমরা জামা কাপড় ধুই  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5029200"/>
            <a:ext cx="457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2800" b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দিয়ে আমরা থালা বাসন ধুই</a:t>
            </a:r>
            <a:r>
              <a:rPr lang="bn-IN" sz="2800" b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59000"/>
            <a:ext cx="4267201" cy="2489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4114801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56492" y="619782"/>
            <a:ext cx="53687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36" y="2376374"/>
            <a:ext cx="3565565" cy="21956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0642" y="4724400"/>
            <a:ext cx="39709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97590"/>
            <a:ext cx="3657601" cy="22506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02854" y="4810780"/>
            <a:ext cx="353654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492" y="619782"/>
            <a:ext cx="53687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954982"/>
          </a:xfrm>
          <a:prstGeom prst="frame">
            <a:avLst>
              <a:gd name="adj1" fmla="val 2540"/>
            </a:avLst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  <a:scene3d>
          <a:camera prst="orthographicFront"/>
          <a:lightRig rig="harsh" dir="t"/>
        </a:scene3d>
        <a:sp3d extrusionH="57150" prstMaterial="matte">
          <a:bevelT w="63500" h="12700" prst="angle"/>
          <a:contourClr>
            <a:schemeClr val="bg1">
              <a:lumMod val="65000"/>
            </a:schemeClr>
          </a:contourClr>
        </a:sp3d>
      </a:bodyPr>
      <a:lstStyle>
        <a:defPPr>
          <a:defRPr sz="3600" b="1" dirty="0" smtClean="0">
            <a:ln/>
            <a:solidFill>
              <a:schemeClr val="accent3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525</Words>
  <Application>Microsoft Office PowerPoint</Application>
  <PresentationFormat>Widescreen</PresentationFormat>
  <Paragraphs>92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24</cp:revision>
  <dcterms:created xsi:type="dcterms:W3CDTF">2020-04-17T11:50:43Z</dcterms:created>
  <dcterms:modified xsi:type="dcterms:W3CDTF">2020-04-23T17:02:18Z</dcterms:modified>
</cp:coreProperties>
</file>