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0" r:id="rId6"/>
    <p:sldId id="280" r:id="rId7"/>
    <p:sldId id="266" r:id="rId8"/>
    <p:sldId id="276" r:id="rId9"/>
    <p:sldId id="277" r:id="rId10"/>
    <p:sldId id="270" r:id="rId11"/>
    <p:sldId id="272" r:id="rId12"/>
    <p:sldId id="279" r:id="rId13"/>
    <p:sldId id="281" r:id="rId14"/>
    <p:sldId id="275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A5E31A-BCBC-4B79-9701-16A841BDBC92}">
          <p14:sldIdLst>
            <p14:sldId id="256"/>
            <p14:sldId id="257"/>
            <p14:sldId id="258"/>
            <p14:sldId id="282"/>
            <p14:sldId id="260"/>
            <p14:sldId id="280"/>
            <p14:sldId id="266"/>
            <p14:sldId id="276"/>
            <p14:sldId id="277"/>
            <p14:sldId id="270"/>
            <p14:sldId id="272"/>
            <p14:sldId id="279"/>
            <p14:sldId id="281"/>
            <p14:sldId id="275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ab2f8066bae166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F1"/>
    <a:srgbClr val="CC0099"/>
    <a:srgbClr val="F4F48C"/>
    <a:srgbClr val="E7E1E7"/>
    <a:srgbClr val="99FF99"/>
    <a:srgbClr val="EF9D8D"/>
    <a:srgbClr val="C6B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17A6-9768-487F-954C-30A7FC0F6E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0E6E-A855-470D-BB4C-10DB1CFE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976" y="2070472"/>
            <a:ext cx="766395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798286" y="0"/>
            <a:ext cx="10580914" cy="68580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3868" y="1420931"/>
            <a:ext cx="784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playing with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431" y="2124175"/>
            <a:ext cx="784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playing with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431" y="2964340"/>
            <a:ext cx="834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is playing with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104" y="3723778"/>
            <a:ext cx="745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playingwith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0505" y="4503439"/>
            <a:ext cx="739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playing with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505" y="673041"/>
            <a:ext cx="227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868" y="5252657"/>
            <a:ext cx="860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playing with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0"/>
            <a:ext cx="6866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Groupwork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76" y="3872752"/>
            <a:ext cx="10743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34 and read it and act each other in 5  groups.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5"/>
          <a:stretch/>
        </p:blipFill>
        <p:spPr>
          <a:xfrm>
            <a:off x="7693022" y="233081"/>
            <a:ext cx="4276084" cy="3639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04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7804" y="3126820"/>
            <a:ext cx="11283350" cy="825984"/>
          </a:xfrm>
          <a:prstGeom prst="roundRect">
            <a:avLst/>
          </a:prstGeom>
          <a:solidFill>
            <a:srgbClr val="F4F48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804" y="1440317"/>
            <a:ext cx="11704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of 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Then write any five present continuous sentences. Use the verb bellow.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111" y="194490"/>
            <a:ext cx="10921043" cy="122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Indivisual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work: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1613" y="3105943"/>
            <a:ext cx="188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0410" y="3118411"/>
            <a:ext cx="88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544" y="3126820"/>
            <a:ext cx="148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14" y="3068425"/>
            <a:ext cx="92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5523" y="3118410"/>
            <a:ext cx="1787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559" y="3105943"/>
            <a:ext cx="920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067" y="3796422"/>
            <a:ext cx="134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1749" y="4167424"/>
            <a:ext cx="80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 Some children are eating something.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1749" y="4657294"/>
            <a:ext cx="5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 A man is cooking.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1749" y="5069744"/>
            <a:ext cx="690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A cat is sitting on the tree.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2536" y="5548560"/>
            <a:ext cx="652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 A dog is looking at the cat.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0801" y="6038430"/>
            <a:ext cx="684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. There is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abird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flying in the sky.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067" y="-101600"/>
            <a:ext cx="4385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67" y="2900346"/>
            <a:ext cx="4989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She is cooking.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2" y="79022"/>
            <a:ext cx="4436534" cy="249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35" y="1908857"/>
            <a:ext cx="6016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does she doing?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3285067"/>
            <a:ext cx="4278489" cy="3572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37077"/>
            <a:ext cx="603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the man is doing?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84" y="4895144"/>
            <a:ext cx="637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The man is standing.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342" y="1156846"/>
            <a:ext cx="5034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8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055" y="-16954"/>
            <a:ext cx="10198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9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63" y="5153091"/>
            <a:ext cx="119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62182" y="5424108"/>
            <a:ext cx="401123" cy="2415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4489" y="5191846"/>
            <a:ext cx="230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Quick(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5298" y="5221712"/>
            <a:ext cx="12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393" y="3519481"/>
            <a:ext cx="1035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Antonym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15364" y="5438801"/>
            <a:ext cx="552090" cy="2415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69478" y="5424107"/>
            <a:ext cx="552090" cy="2415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32118" y="5221712"/>
            <a:ext cx="53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horse is running fast.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65700" y="3847402"/>
            <a:ext cx="276045" cy="2085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697083" y="3785689"/>
            <a:ext cx="170371" cy="270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832118" y="3822715"/>
            <a:ext cx="293856" cy="2430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9125" y="4227367"/>
            <a:ext cx="703057" cy="9257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73056" y="4226976"/>
            <a:ext cx="703057" cy="9257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216816" y="4229297"/>
            <a:ext cx="703057" cy="9257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354009" y="4207827"/>
            <a:ext cx="703057" cy="9257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5170" y="1708030"/>
            <a:ext cx="917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on your note book.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0136" y="2553419"/>
            <a:ext cx="414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Date:31.03.2020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5" y="321128"/>
            <a:ext cx="6685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129" y="3918857"/>
            <a:ext cx="1142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. Write 5 sentences in present   continuous.</a:t>
            </a:r>
            <a:endParaRPr lang="en-US" sz="6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3461" r="6463" b="24276"/>
          <a:stretch/>
        </p:blipFill>
        <p:spPr>
          <a:xfrm>
            <a:off x="6939717" y="0"/>
            <a:ext cx="5284940" cy="3497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8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2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9669673">
            <a:off x="1086929" y="1570008"/>
            <a:ext cx="650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2336" y="158496"/>
            <a:ext cx="6291072" cy="5364480"/>
          </a:xfrm>
          <a:prstGeom prst="roundRect">
            <a:avLst/>
          </a:prstGeom>
          <a:solidFill>
            <a:srgbClr val="F8C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0288" y="0"/>
            <a:ext cx="56692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Sahida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Banu</a:t>
            </a:r>
            <a:endParaRPr lang="en-US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Asssistant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Teacher,</a:t>
            </a:r>
          </a:p>
          <a:p>
            <a:pPr algn="ctr"/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Hoza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School.</a:t>
            </a:r>
          </a:p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Durgapur,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No.01717905032</a:t>
            </a:r>
          </a:p>
          <a:p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65263" y="304800"/>
            <a:ext cx="4474464" cy="5071872"/>
          </a:xfrm>
          <a:prstGeom prst="roundRect">
            <a:avLst/>
          </a:prstGeom>
          <a:solidFill>
            <a:srgbClr val="F8C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7641" r="16283" b="34230"/>
          <a:stretch/>
        </p:blipFill>
        <p:spPr>
          <a:xfrm>
            <a:off x="7440168" y="731520"/>
            <a:ext cx="383743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36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26191" r="13429" b="35714"/>
          <a:stretch/>
        </p:blipFill>
        <p:spPr>
          <a:xfrm>
            <a:off x="6371776" y="420913"/>
            <a:ext cx="5123544" cy="60736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88018" y="740230"/>
            <a:ext cx="59862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    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Unit:17       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Title:In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park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No:34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Time:40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Date:31.03.2020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2486" r="3941" b="3615"/>
          <a:stretch/>
        </p:blipFill>
        <p:spPr>
          <a:xfrm>
            <a:off x="790738" y="420913"/>
            <a:ext cx="4650040" cy="60131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2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831216" cy="6740307"/>
          </a:xfrm>
          <a:prstGeom prst="rect">
            <a:avLst/>
          </a:prstGeom>
          <a:solidFill>
            <a:srgbClr val="F8C8F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6.1.1 say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speaker is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6.1.2 say others are doing.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 say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speaker is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take part in conversations on simple  topics     (likes/dislikes, hobbies ,holidays, family, friends, etc.)</a:t>
            </a:r>
          </a:p>
          <a:p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read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in the text with proper pronunciation, stress and intonation.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</p:txBody>
      </p:sp>
    </p:spTree>
    <p:extLst>
      <p:ext uri="{BB962C8B-B14F-4D97-AF65-F5344CB8AC3E}">
        <p14:creationId xmlns:p14="http://schemas.microsoft.com/office/powerpoint/2010/main" val="39117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8" y="0"/>
            <a:ext cx="10986221" cy="6879228"/>
          </a:xfrm>
          <a:prstGeom prst="rect">
            <a:avLst/>
          </a:prstGeom>
        </p:spPr>
      </p:pic>
      <p:pic>
        <p:nvPicPr>
          <p:cNvPr id="2" name="Cocks c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198" y="225232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17" y="1894831"/>
            <a:ext cx="6676782" cy="4140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798" y="826358"/>
            <a:ext cx="469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audio.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267" y="220819"/>
            <a:ext cx="2590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538" y="-95270"/>
            <a:ext cx="7882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: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4712" y="5149840"/>
            <a:ext cx="6955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park”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11129" r="13138" b="5197"/>
          <a:stretch/>
        </p:blipFill>
        <p:spPr>
          <a:xfrm>
            <a:off x="3620993" y="1684462"/>
            <a:ext cx="5004847" cy="3742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6127" y="1795076"/>
            <a:ext cx="9654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on your notebook ‘In the park’.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320" y="859714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4247" y="889273"/>
            <a:ext cx="6846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they are staying 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167" y="45535"/>
            <a:ext cx="523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71" y="6059531"/>
            <a:ext cx="7634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is running very fast.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33" y="915534"/>
            <a:ext cx="5035324" cy="5035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2396" y="37420"/>
            <a:ext cx="622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man doing 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154" y="33025"/>
            <a:ext cx="521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95" y="5939804"/>
            <a:ext cx="4442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playing.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67" y="1027345"/>
            <a:ext cx="9172374" cy="515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47639" y="33025"/>
            <a:ext cx="574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7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69024" y="1585123"/>
            <a:ext cx="11593901" cy="4480082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98011" y="1002077"/>
            <a:ext cx="5214669" cy="9057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733" y="1753131"/>
            <a:ext cx="778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in the present continuous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0348" y="1002077"/>
            <a:ext cx="507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Focus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086" y="2196597"/>
            <a:ext cx="1082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present continuous to talk about things   happening now.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71610"/>
              </p:ext>
            </p:extLst>
          </p:nvPr>
        </p:nvGraphicFramePr>
        <p:xfrm>
          <a:off x="352034" y="3361068"/>
          <a:ext cx="1143917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381"/>
                <a:gridCol w="2086228"/>
                <a:gridCol w="2855602"/>
                <a:gridCol w="3753964"/>
              </a:tblGrid>
              <a:tr h="255778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I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You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He/She/It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We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You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They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am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is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are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playing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with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Mehnaz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1670" y="5952565"/>
            <a:ext cx="1111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Subject+am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/is/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are+principle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verb+ing+object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258" y="43277"/>
            <a:ext cx="4267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191" y="174082"/>
            <a:ext cx="5079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66" y="174082"/>
            <a:ext cx="323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9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449</Words>
  <Application>Microsoft Office PowerPoint</Application>
  <PresentationFormat>Widescreen</PresentationFormat>
  <Paragraphs>103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 10</cp:lastModifiedBy>
  <cp:revision>162</cp:revision>
  <dcterms:created xsi:type="dcterms:W3CDTF">2020-03-20T04:14:58Z</dcterms:created>
  <dcterms:modified xsi:type="dcterms:W3CDTF">2020-04-23T09:37:16Z</dcterms:modified>
</cp:coreProperties>
</file>