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8" r:id="rId3"/>
    <p:sldId id="260" r:id="rId4"/>
    <p:sldId id="261" r:id="rId5"/>
    <p:sldId id="275" r:id="rId6"/>
    <p:sldId id="263" r:id="rId7"/>
    <p:sldId id="264" r:id="rId8"/>
    <p:sldId id="265" r:id="rId9"/>
    <p:sldId id="277" r:id="rId10"/>
    <p:sldId id="266" r:id="rId11"/>
    <p:sldId id="267" r:id="rId12"/>
    <p:sldId id="268" r:id="rId13"/>
    <p:sldId id="276" r:id="rId14"/>
    <p:sldId id="272" r:id="rId15"/>
    <p:sldId id="273" r:id="rId16"/>
    <p:sldId id="274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2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1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9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9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3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2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8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05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9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0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5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9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19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05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7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8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6B58B1-20F8-43D3-8D3C-63B34BA196F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EF8682-449F-4A1E-8AB6-C97F5513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7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ngipani 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92" y="2161216"/>
            <a:ext cx="8001000" cy="4089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969" y="591556"/>
            <a:ext cx="394798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9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4" y="2251746"/>
            <a:ext cx="5670304" cy="2457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1545" y="632429"/>
            <a:ext cx="47408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51920" y="2251746"/>
            <a:ext cx="4895557" cy="2457793"/>
            <a:chOff x="6551920" y="2251746"/>
            <a:chExt cx="4895557" cy="2457793"/>
          </a:xfrm>
        </p:grpSpPr>
        <p:sp>
          <p:nvSpPr>
            <p:cNvPr id="13" name="Rectangle 12"/>
            <p:cNvSpPr/>
            <p:nvPr/>
          </p:nvSpPr>
          <p:spPr>
            <a:xfrm>
              <a:off x="6551920" y="2251746"/>
              <a:ext cx="4895557" cy="24577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933026" y="2652767"/>
              <a:ext cx="872197" cy="87811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১০</a:t>
              </a:r>
              <a:endParaRPr lang="en-US" sz="36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933027" y="3841981"/>
              <a:ext cx="4385729" cy="815129"/>
              <a:chOff x="6933027" y="3841981"/>
              <a:chExt cx="4385729" cy="815129"/>
            </a:xfrm>
          </p:grpSpPr>
          <p:sp>
            <p:nvSpPr>
              <p:cNvPr id="9" name="Snip Single Corner Rectangle 8"/>
              <p:cNvSpPr/>
              <p:nvPr/>
            </p:nvSpPr>
            <p:spPr>
              <a:xfrm rot="10800000">
                <a:off x="6933027" y="3856050"/>
                <a:ext cx="914400" cy="773723"/>
              </a:xfrm>
              <a:prstGeom prst="snip1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8228533" y="3841981"/>
                <a:ext cx="3090223" cy="815129"/>
                <a:chOff x="8228533" y="3841981"/>
                <a:chExt cx="3090223" cy="815129"/>
              </a:xfrm>
            </p:grpSpPr>
            <p:sp>
              <p:nvSpPr>
                <p:cNvPr id="10" name="Snip Single Corner Rectangle 9"/>
                <p:cNvSpPr/>
                <p:nvPr/>
              </p:nvSpPr>
              <p:spPr>
                <a:xfrm rot="10800000">
                  <a:off x="8228533" y="3841981"/>
                  <a:ext cx="914400" cy="773723"/>
                </a:xfrm>
                <a:prstGeom prst="snip1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Snip Single Corner Rectangle 10"/>
                <p:cNvSpPr/>
                <p:nvPr/>
              </p:nvSpPr>
              <p:spPr>
                <a:xfrm rot="10800000">
                  <a:off x="9288435" y="3883387"/>
                  <a:ext cx="914400" cy="773723"/>
                </a:xfrm>
                <a:prstGeom prst="snip1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Snip Single Corner Rectangle 11"/>
                <p:cNvSpPr/>
                <p:nvPr/>
              </p:nvSpPr>
              <p:spPr>
                <a:xfrm rot="10800000">
                  <a:off x="10404356" y="3883386"/>
                  <a:ext cx="914400" cy="773723"/>
                </a:xfrm>
                <a:prstGeom prst="snip1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4" name="Rectangle 13"/>
          <p:cNvSpPr/>
          <p:nvPr/>
        </p:nvSpPr>
        <p:spPr>
          <a:xfrm>
            <a:off x="2702257" y="5194678"/>
            <a:ext cx="4845549" cy="984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50"/>
                </a:solidFill>
              </a:rPr>
              <a:t>৩৭ – ১৪</a:t>
            </a:r>
            <a:r>
              <a:rPr lang="en-US" sz="6600" dirty="0" smtClean="0">
                <a:solidFill>
                  <a:srgbClr val="00B050"/>
                </a:solidFill>
              </a:rPr>
              <a:t>=</a:t>
            </a:r>
            <a:r>
              <a:rPr lang="bn-BD" sz="6600" dirty="0" smtClean="0">
                <a:solidFill>
                  <a:srgbClr val="00B050"/>
                </a:solidFill>
              </a:rPr>
              <a:t> 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80" y="659712"/>
            <a:ext cx="6049108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6600" dirty="0">
                <a:solidFill>
                  <a:srgbClr val="FFFF00"/>
                </a:solidFill>
              </a:rPr>
              <a:t>অর্ধবাস্তব</a:t>
            </a:r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24" y="2392088"/>
            <a:ext cx="4073236" cy="38383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49" y="2392088"/>
            <a:ext cx="4087091" cy="38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109" y="332509"/>
            <a:ext cx="6885709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 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9" y="2137826"/>
            <a:ext cx="2590800" cy="42220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5" y="2137825"/>
            <a:ext cx="3782291" cy="41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8146" y="609601"/>
            <a:ext cx="3228109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0202" y="1923093"/>
            <a:ext cx="6941127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দল    ১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।৭৯ – ৫৪</a:t>
            </a:r>
            <a:r>
              <a:rPr lang="bn-BD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40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২।৯৮ – ৬৭ =</a:t>
            </a:r>
            <a:endParaRPr lang="en-US" sz="40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     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৪৫ –</a:t>
            </a:r>
            <a:r>
              <a:rPr lang="bn-BD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bn-BD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২।৩৮ – ৩৪ =</a:t>
            </a:r>
          </a:p>
          <a:p>
            <a:r>
              <a:rPr lang="bn-BD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দল     ১। ৩২ – ১১ =</a:t>
            </a:r>
          </a:p>
          <a:p>
            <a:r>
              <a:rPr lang="bn-BD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২। ২৩ – ১২ = 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557389"/>
            <a:ext cx="4100944" cy="452351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8" y="1557389"/>
            <a:ext cx="4475019" cy="45235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3455" y="811216"/>
            <a:ext cx="329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</a:rPr>
              <a:t>পাঠ্য বইয়ের সংযোগ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0991" y="478302"/>
            <a:ext cx="44594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320" y="2555748"/>
            <a:ext cx="11027390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(ক)আমাদের শ্রেনীতে ১৮ জন ছাত্র আছে আজ ১০ জন এসেছে , তাহলে কতজন আসেনি? </a:t>
            </a:r>
            <a:endParaRPr lang="bn-BD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569" y="1097280"/>
            <a:ext cx="475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3418" y="3352800"/>
            <a:ext cx="5444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</a:t>
            </a:r>
            <a:r>
              <a:rPr lang="en-US" sz="4000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000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মস্যা গুলো বাড়ি থেকে দেখে আসবে।</a:t>
            </a:r>
            <a:r>
              <a:rPr lang="bn-BD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0" y="134034"/>
            <a:ext cx="9857349" cy="6571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3205" y="1026942"/>
            <a:ext cx="883451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17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2625DAD-BBD5-4E40-9087-B21E245448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8" y="616096"/>
            <a:ext cx="2740512" cy="3310668"/>
          </a:xfrm>
          <a:prstGeom prst="rect">
            <a:avLst/>
          </a:prstGeom>
        </p:spPr>
      </p:pic>
      <p:sp>
        <p:nvSpPr>
          <p:cNvPr id="3" name="Smiley Face 2"/>
          <p:cNvSpPr/>
          <p:nvPr/>
        </p:nvSpPr>
        <p:spPr>
          <a:xfrm>
            <a:off x="4006756" y="955342"/>
            <a:ext cx="5562600" cy="2092657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endParaRPr lang="bn-IN" sz="28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4701" y="3339910"/>
            <a:ext cx="63246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ঢেউপাশা সরকারি প্রাথমিকবিদ্যালয়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মৌলভীবাজার, সদর।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01719741522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7" y="1599435"/>
            <a:ext cx="3876595" cy="4589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588" y="998806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8502" y="2476598"/>
            <a:ext cx="202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8728" y="837687"/>
            <a:ext cx="548157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6173" y="2186272"/>
            <a:ext cx="4876800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 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তারিখঃ16/০4/২০20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26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939" y="503958"/>
            <a:ext cx="440822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053986" y="2538484"/>
            <a:ext cx="7124132" cy="158314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8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3819" y="1340244"/>
            <a:ext cx="44015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40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713" y="1428591"/>
            <a:ext cx="9212286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 গাছে ১০ টা পাখি ছিল। সেখান থেকে  ১টা পাখি উড়ে গেলো। কয়টা থাকলো?   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82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364" y="703370"/>
            <a:ext cx="10349132" cy="5355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আজকে আমরা </a:t>
            </a:r>
          </a:p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BD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শিখবো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0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86" y="1981200"/>
            <a:ext cx="9407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রেজার ৩৭টি কাগজ ছিল। সে এর থেকে মিনাকে ১৪টি কাগজ দিল।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রেজার কাছে কতটি কাগজ রইল?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51" y="1745664"/>
            <a:ext cx="514040" cy="4350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99" y="1711031"/>
            <a:ext cx="571132" cy="4447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5" y="1711034"/>
            <a:ext cx="544001" cy="4447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" y="1711034"/>
            <a:ext cx="635829" cy="4447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89" y="1634828"/>
            <a:ext cx="566449" cy="4447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49" y="1759521"/>
            <a:ext cx="546189" cy="4350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96" y="3691365"/>
            <a:ext cx="493668" cy="2390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344"/>
          <a:stretch/>
        </p:blipFill>
        <p:spPr>
          <a:xfrm>
            <a:off x="5697603" y="4121724"/>
            <a:ext cx="550033" cy="1960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94" y="3394364"/>
            <a:ext cx="587825" cy="27639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82435" y="6289964"/>
            <a:ext cx="1652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0035" y="6289964"/>
            <a:ext cx="1246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7371" y="6158342"/>
            <a:ext cx="1385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6174" y="376755"/>
            <a:ext cx="267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4473" y="3691365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দিল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5272" y="3334520"/>
            <a:ext cx="121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রইলো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457</TotalTime>
  <Words>196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Lenevo</cp:lastModifiedBy>
  <cp:revision>80</cp:revision>
  <dcterms:created xsi:type="dcterms:W3CDTF">2018-06-02T08:36:23Z</dcterms:created>
  <dcterms:modified xsi:type="dcterms:W3CDTF">2020-04-23T02:55:54Z</dcterms:modified>
</cp:coreProperties>
</file>