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45E90-23B5-49E3-875E-B9849C504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C522FE-7382-4610-9460-BDEC31D2A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952C0-3DAF-44ED-A057-87413171D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4F75-A3D4-46BF-A86E-C4C62511C8F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A8C52-077B-46B9-920E-C60D40AA7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95799-74E0-435F-B4D5-26D0F1599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C16-5DA6-4AEB-99B4-8C31666EC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58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DCBF6-6388-4263-8393-94542B80F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D1AF92-348B-4ED4-98D0-0D0A97960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AEC08-7A7B-4945-BBED-267D246F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4F75-A3D4-46BF-A86E-C4C62511C8F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0FEDE-873B-4298-BCF6-1A260ADF3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3DC75-4B72-488E-BA65-89A68A0F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C16-5DA6-4AEB-99B4-8C31666EC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58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D6B392-94BC-48CC-92DB-1C5582904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B98BE-8848-4C87-87FB-34A628B77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5F49D-52A7-408F-8581-3FB7D3F48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4F75-A3D4-46BF-A86E-C4C62511C8F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2A7E9-E00C-4DE7-A101-22158A6C8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0DFBD-0177-4374-AEF4-2E8524DAA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C16-5DA6-4AEB-99B4-8C31666EC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5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36421-B900-4538-B919-EC1B9D2DC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54D27-A9E3-493C-89F1-0537A587A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E1DA6-7FD0-46CA-BE5A-566293CFB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4F75-A3D4-46BF-A86E-C4C62511C8F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1DC55-7F9E-4668-9C23-84521783D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C3F79-F2AF-4021-85F2-B6B7D2C6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C16-5DA6-4AEB-99B4-8C31666EC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90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83BA8-60EE-4080-8DDD-681019388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CB1A9-2964-4E28-91E8-D8BDB84A7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FDB2A-6B89-4754-838C-B13D11D7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4F75-A3D4-46BF-A86E-C4C62511C8F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38ACE-2DEC-421D-9864-378407FFC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A565E-6871-49E0-9480-2EAE2BD87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C16-5DA6-4AEB-99B4-8C31666EC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94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0C0E7-4EBF-4E28-BBD9-7F9105BED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5709E-9991-4865-A6E1-D5ADC55D68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C6B9D2-0279-4292-93AD-E099889FA0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D46A3-BCAF-4A6C-85B1-48889BB14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4F75-A3D4-46BF-A86E-C4C62511C8F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A5D04-FC0D-46A2-9DF1-572C0C5B9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888FF-2246-478D-A185-59637FC56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C16-5DA6-4AEB-99B4-8C31666EC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36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725F9-6D18-4CAB-98C4-767F703BB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91A4A-1018-4FCD-9C47-1BC1DB509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060029-BA95-411E-B9D9-06FF9F601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BF1231-F0AB-4401-BF4E-A21CF7F426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9A07B6-E210-4445-BF54-FC9B00709D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DF6ADD-49ED-4943-8C17-98E8F333E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4F75-A3D4-46BF-A86E-C4C62511C8F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243172-C2DE-4609-A112-F085366E6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40BBC6-8CFD-4FC7-B440-8B8587EFA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C16-5DA6-4AEB-99B4-8C31666EC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88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0B469-AAC1-4553-8A68-375753A81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E8C20D-5616-4A86-A2CA-9659DDCBD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4F75-A3D4-46BF-A86E-C4C62511C8F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2B99D8-AE46-45F3-89EC-52ACD9F7D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13012D-73EB-49BF-8C82-0F479C677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C16-5DA6-4AEB-99B4-8C31666EC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72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9DCF22-A3D1-4BE8-B569-9E41EFBF8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4F75-A3D4-46BF-A86E-C4C62511C8F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20846C-3C6D-4B9C-B738-21FA498D8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A5731A-B0E9-4B19-B935-12EAA332C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C16-5DA6-4AEB-99B4-8C31666EC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24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7F499-37CA-4AE5-88C6-C541756E1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BD173-C347-4A32-82E9-6DDD69B7D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D9E17-CBFB-46F7-A112-E612E638B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E4F0E-B3E3-4F51-80C0-B69BE70F2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4F75-A3D4-46BF-A86E-C4C62511C8F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2D27C-2861-4B9D-91BF-AABF6FD12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D5012-108F-4CBE-96F2-DD1D3552D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C16-5DA6-4AEB-99B4-8C31666EC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9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670D7-949B-4EB3-974D-D9D67880B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2F89C6-AD7D-4340-A43D-D1D8CD1FD3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4EDC6-214B-45CE-B015-46D35BB16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F7A2D-6575-43A5-92CF-C3D380C8F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4F75-A3D4-46BF-A86E-C4C62511C8F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C83A7-2293-4AB4-B3B8-9D6E48077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53544-A430-4B86-868F-425F530F0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FC16-5DA6-4AEB-99B4-8C31666EC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60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8306D6-1F9F-46D8-B5E8-8D9B94C30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666F8-4C25-4A51-A9F5-AACE44985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4B73E-3AB5-41F3-B84C-A9728F79C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24F75-A3D4-46BF-A86E-C4C62511C8F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508BD-5CF2-4847-8C0B-3493615CC5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E9D82-92E5-4676-8086-02592039B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9FC16-5DA6-4AEB-99B4-8C31666EC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55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F5997-8A6E-419D-89DC-C3162B1693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F2050A-E23A-4B3E-ACE6-B0088C57BF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069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2020-04-23T06:22:57Z</dcterms:created>
  <dcterms:modified xsi:type="dcterms:W3CDTF">2020-04-23T06:26:39Z</dcterms:modified>
</cp:coreProperties>
</file>