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6" autoAdjust="0"/>
  </p:normalViewPr>
  <p:slideViewPr>
    <p:cSldViewPr>
      <p:cViewPr varScale="1">
        <p:scale>
          <a:sx n="83" d="100"/>
          <a:sy n="83" d="100"/>
        </p:scale>
        <p:origin x="-142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D36DC-F35A-45EB-A1FF-31A3EE2D826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B1FF33-92A3-46DA-9E3B-353E7D07B169}">
      <dgm:prSet phldrT="[Text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6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কৃষি</a:t>
          </a:r>
          <a:endParaRPr lang="en-US" sz="60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8933FA7-35C8-4788-AFC4-15698C73C6CB}" type="parTrans" cxnId="{3B19DDB7-D425-4405-B8ED-55F08086D4D6}">
      <dgm:prSet/>
      <dgm:spPr/>
      <dgm:t>
        <a:bodyPr/>
        <a:lstStyle/>
        <a:p>
          <a:endParaRPr lang="en-US"/>
        </a:p>
      </dgm:t>
    </dgm:pt>
    <dgm:pt modelId="{89DE1C12-0751-456A-9DCF-BE5BF641947B}" type="sibTrans" cxnId="{3B19DDB7-D425-4405-B8ED-55F08086D4D6}">
      <dgm:prSet/>
      <dgm:spPr/>
      <dgm:t>
        <a:bodyPr/>
        <a:lstStyle/>
        <a:p>
          <a:endParaRPr lang="en-US"/>
        </a:p>
      </dgm:t>
    </dgm:pt>
    <dgm:pt modelId="{91FCBAB4-46C3-4DF5-BBEE-1E9CD5ED2F60}">
      <dgm:prSet phldrT="[Text]" phldr="1"/>
      <dgm:spPr/>
      <dgm:t>
        <a:bodyPr/>
        <a:lstStyle/>
        <a:p>
          <a:endParaRPr lang="en-US" dirty="0"/>
        </a:p>
      </dgm:t>
    </dgm:pt>
    <dgm:pt modelId="{7FD55077-CE51-4FA1-87B5-64520F3A40AE}" type="parTrans" cxnId="{6A3EE236-C6C4-4FAB-BD99-7B2BB9F04985}">
      <dgm:prSet/>
      <dgm:spPr/>
      <dgm:t>
        <a:bodyPr/>
        <a:lstStyle/>
        <a:p>
          <a:endParaRPr lang="en-US"/>
        </a:p>
      </dgm:t>
    </dgm:pt>
    <dgm:pt modelId="{87C5D0E7-7916-4EC8-A1C5-AE74AF48B42A}" type="sibTrans" cxnId="{6A3EE236-C6C4-4FAB-BD99-7B2BB9F04985}">
      <dgm:prSet/>
      <dgm:spPr/>
      <dgm:t>
        <a:bodyPr/>
        <a:lstStyle/>
        <a:p>
          <a:endParaRPr lang="en-US"/>
        </a:p>
      </dgm:t>
    </dgm:pt>
    <dgm:pt modelId="{47709F21-2EF6-4BC2-AC27-7DFB3E2E7F00}">
      <dgm:prSet phldrT="[Text]" phldr="1"/>
      <dgm:spPr/>
      <dgm:t>
        <a:bodyPr/>
        <a:lstStyle/>
        <a:p>
          <a:endParaRPr lang="en-US" dirty="0"/>
        </a:p>
      </dgm:t>
    </dgm:pt>
    <dgm:pt modelId="{D93C9063-5EEA-41CC-8955-3A80EF9BCEC0}" type="parTrans" cxnId="{5715AEA4-F193-43C7-A85C-3EBD10935F90}">
      <dgm:prSet/>
      <dgm:spPr/>
      <dgm:t>
        <a:bodyPr/>
        <a:lstStyle/>
        <a:p>
          <a:endParaRPr lang="en-US"/>
        </a:p>
      </dgm:t>
    </dgm:pt>
    <dgm:pt modelId="{C03320D3-A0EA-45BD-AA81-52D775E3E1BA}" type="sibTrans" cxnId="{5715AEA4-F193-43C7-A85C-3EBD10935F90}">
      <dgm:prSet/>
      <dgm:spPr/>
      <dgm:t>
        <a:bodyPr/>
        <a:lstStyle/>
        <a:p>
          <a:endParaRPr lang="en-US"/>
        </a:p>
      </dgm:t>
    </dgm:pt>
    <dgm:pt modelId="{32552A98-A190-444E-B992-5E9508CE2596}">
      <dgm:prSet phldrT="[Text]" phldr="1"/>
      <dgm:spPr/>
      <dgm:t>
        <a:bodyPr/>
        <a:lstStyle/>
        <a:p>
          <a:endParaRPr lang="en-US" dirty="0"/>
        </a:p>
      </dgm:t>
    </dgm:pt>
    <dgm:pt modelId="{CF69D2A9-22C0-40C8-B4BD-98FB382A2B16}" type="parTrans" cxnId="{779F3DBA-8BEE-4854-A3B0-3EC03FC807C9}">
      <dgm:prSet/>
      <dgm:spPr/>
      <dgm:t>
        <a:bodyPr/>
        <a:lstStyle/>
        <a:p>
          <a:endParaRPr lang="en-US"/>
        </a:p>
      </dgm:t>
    </dgm:pt>
    <dgm:pt modelId="{3A6B6D6F-8E0D-4304-96B5-9AAB8BC149F1}" type="sibTrans" cxnId="{779F3DBA-8BEE-4854-A3B0-3EC03FC807C9}">
      <dgm:prSet/>
      <dgm:spPr/>
      <dgm:t>
        <a:bodyPr/>
        <a:lstStyle/>
        <a:p>
          <a:endParaRPr lang="en-US"/>
        </a:p>
      </dgm:t>
    </dgm:pt>
    <dgm:pt modelId="{5690F4DC-9075-4FC7-9EBF-7EEC90FAB11C}">
      <dgm:prSet phldrT="[Text]" phldr="1"/>
      <dgm:spPr/>
      <dgm:t>
        <a:bodyPr/>
        <a:lstStyle/>
        <a:p>
          <a:endParaRPr lang="en-US" dirty="0"/>
        </a:p>
      </dgm:t>
    </dgm:pt>
    <dgm:pt modelId="{192A13CC-E705-45D8-99DA-703699A062C1}" type="parTrans" cxnId="{C0B7AF5D-6789-4130-AC98-A4E568840150}">
      <dgm:prSet/>
      <dgm:spPr/>
      <dgm:t>
        <a:bodyPr/>
        <a:lstStyle/>
        <a:p>
          <a:endParaRPr lang="en-US"/>
        </a:p>
      </dgm:t>
    </dgm:pt>
    <dgm:pt modelId="{1CC50968-9B34-4445-BE90-222CA2A0B32F}" type="sibTrans" cxnId="{C0B7AF5D-6789-4130-AC98-A4E568840150}">
      <dgm:prSet/>
      <dgm:spPr/>
      <dgm:t>
        <a:bodyPr/>
        <a:lstStyle/>
        <a:p>
          <a:endParaRPr lang="en-US"/>
        </a:p>
      </dgm:t>
    </dgm:pt>
    <dgm:pt modelId="{7FC2E744-6F65-4ED0-B875-5BF6F41DEA67}">
      <dgm:prSet phldrT="[Text]" phldr="1"/>
      <dgm:spPr/>
      <dgm:t>
        <a:bodyPr/>
        <a:lstStyle/>
        <a:p>
          <a:endParaRPr lang="en-US" dirty="0"/>
        </a:p>
      </dgm:t>
    </dgm:pt>
    <dgm:pt modelId="{42195388-B5D4-4690-B391-A946DAE9396C}" type="parTrans" cxnId="{A53D4223-8443-4AC6-822D-AB4662F5FA52}">
      <dgm:prSet/>
      <dgm:spPr/>
      <dgm:t>
        <a:bodyPr/>
        <a:lstStyle/>
        <a:p>
          <a:endParaRPr lang="en-US"/>
        </a:p>
      </dgm:t>
    </dgm:pt>
    <dgm:pt modelId="{34DF6C88-DC9C-4F05-A613-A05B7ACE67CB}" type="sibTrans" cxnId="{A53D4223-8443-4AC6-822D-AB4662F5FA52}">
      <dgm:prSet/>
      <dgm:spPr/>
      <dgm:t>
        <a:bodyPr/>
        <a:lstStyle/>
        <a:p>
          <a:endParaRPr lang="en-US"/>
        </a:p>
      </dgm:t>
    </dgm:pt>
    <dgm:pt modelId="{11906E3F-9669-4772-91F7-4663A0D8A04D}" type="pres">
      <dgm:prSet presAssocID="{FE9D36DC-F35A-45EB-A1FF-31A3EE2D826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CA8F2D-7236-403C-9448-D6D535D53D80}" type="pres">
      <dgm:prSet presAssocID="{30B1FF33-92A3-46DA-9E3B-353E7D07B169}" presName="root1" presStyleCnt="0"/>
      <dgm:spPr/>
    </dgm:pt>
    <dgm:pt modelId="{5D43D055-D97E-462D-AC71-A9E432E61927}" type="pres">
      <dgm:prSet presAssocID="{30B1FF33-92A3-46DA-9E3B-353E7D07B169}" presName="LevelOneTextNode" presStyleLbl="node0" presStyleIdx="0" presStyleCnt="1" custScaleX="122253" custScaleY="211397" custLinFactY="-100000" custLinFactNeighborX="7798" custLinFactNeighborY="-123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4DF99D-6254-4A59-BC6A-B2DF376A465E}" type="pres">
      <dgm:prSet presAssocID="{30B1FF33-92A3-46DA-9E3B-353E7D07B169}" presName="level2hierChild" presStyleCnt="0"/>
      <dgm:spPr/>
    </dgm:pt>
    <dgm:pt modelId="{163B701C-CDEA-4A67-8C52-7CDB67F02ABA}" type="pres">
      <dgm:prSet presAssocID="{7FD55077-CE51-4FA1-87B5-64520F3A40A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33AC295-E707-4D1F-BAFF-040A3F1AEDE1}" type="pres">
      <dgm:prSet presAssocID="{7FD55077-CE51-4FA1-87B5-64520F3A40A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3727CED-45F1-4A21-869D-6ADEC872A614}" type="pres">
      <dgm:prSet presAssocID="{91FCBAB4-46C3-4DF5-BBEE-1E9CD5ED2F60}" presName="root2" presStyleCnt="0"/>
      <dgm:spPr/>
    </dgm:pt>
    <dgm:pt modelId="{7C1ABB86-A941-44D5-B601-F29899B92EFD}" type="pres">
      <dgm:prSet presAssocID="{91FCBAB4-46C3-4DF5-BBEE-1E9CD5ED2F60}" presName="LevelTwoTextNode" presStyleLbl="node2" presStyleIdx="0" presStyleCnt="2" custScaleX="137436" custScaleY="2286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1672CA-8028-4C36-8182-269C391EA057}" type="pres">
      <dgm:prSet presAssocID="{91FCBAB4-46C3-4DF5-BBEE-1E9CD5ED2F60}" presName="level3hierChild" presStyleCnt="0"/>
      <dgm:spPr/>
    </dgm:pt>
    <dgm:pt modelId="{8E25066A-9900-4523-83E6-88428CA78BD1}" type="pres">
      <dgm:prSet presAssocID="{D93C9063-5EEA-41CC-8955-3A80EF9BCEC0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F6AFF0C2-8350-4E51-8662-652136ED19E8}" type="pres">
      <dgm:prSet presAssocID="{D93C9063-5EEA-41CC-8955-3A80EF9BCEC0}" presName="connTx" presStyleLbl="parChTrans1D3" presStyleIdx="0" presStyleCnt="3"/>
      <dgm:spPr/>
      <dgm:t>
        <a:bodyPr/>
        <a:lstStyle/>
        <a:p>
          <a:endParaRPr lang="en-US"/>
        </a:p>
      </dgm:t>
    </dgm:pt>
    <dgm:pt modelId="{A6DCB30E-73EE-4DDD-AEBA-DB4F0437E3FD}" type="pres">
      <dgm:prSet presAssocID="{47709F21-2EF6-4BC2-AC27-7DFB3E2E7F00}" presName="root2" presStyleCnt="0"/>
      <dgm:spPr/>
    </dgm:pt>
    <dgm:pt modelId="{0544E5E5-1055-4215-83CA-87ACAF033C6F}" type="pres">
      <dgm:prSet presAssocID="{47709F21-2EF6-4BC2-AC27-7DFB3E2E7F00}" presName="LevelTwoTextNode" presStyleLbl="node3" presStyleIdx="0" presStyleCnt="3" custScaleX="127939" custScaleY="183309" custLinFactNeighborX="18526" custLinFactNeighborY="-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753758-8626-445B-9AF4-61FFC9CB4221}" type="pres">
      <dgm:prSet presAssocID="{47709F21-2EF6-4BC2-AC27-7DFB3E2E7F00}" presName="level3hierChild" presStyleCnt="0"/>
      <dgm:spPr/>
    </dgm:pt>
    <dgm:pt modelId="{90D37502-11ED-4D75-85A9-3E4D580DFC9F}" type="pres">
      <dgm:prSet presAssocID="{CF69D2A9-22C0-40C8-B4BD-98FB382A2B16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264D8A07-64BB-4C7E-88FB-7E60C7F7C6AF}" type="pres">
      <dgm:prSet presAssocID="{CF69D2A9-22C0-40C8-B4BD-98FB382A2B16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7BC839D-DB3D-4769-812A-B6A7061190F4}" type="pres">
      <dgm:prSet presAssocID="{32552A98-A190-444E-B992-5E9508CE2596}" presName="root2" presStyleCnt="0"/>
      <dgm:spPr/>
    </dgm:pt>
    <dgm:pt modelId="{106D647C-63BF-4064-A286-350F6F53C6E2}" type="pres">
      <dgm:prSet presAssocID="{32552A98-A190-444E-B992-5E9508CE2596}" presName="LevelTwoTextNode" presStyleLbl="node3" presStyleIdx="1" presStyleCnt="3" custScaleX="127008" custScaleY="189585" custLinFactNeighborX="22950" custLinFactNeighborY="-36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C4233B-905D-479A-8DEF-10652C086EDB}" type="pres">
      <dgm:prSet presAssocID="{32552A98-A190-444E-B992-5E9508CE2596}" presName="level3hierChild" presStyleCnt="0"/>
      <dgm:spPr/>
    </dgm:pt>
    <dgm:pt modelId="{E7E86EFA-D04F-4490-BD18-EB29B866B859}" type="pres">
      <dgm:prSet presAssocID="{192A13CC-E705-45D8-99DA-703699A062C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C315DC9-DB85-40E8-A55C-B644239E088E}" type="pres">
      <dgm:prSet presAssocID="{192A13CC-E705-45D8-99DA-703699A062C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0963378-5F42-4CEC-9B3D-E5AA0314E519}" type="pres">
      <dgm:prSet presAssocID="{5690F4DC-9075-4FC7-9EBF-7EEC90FAB11C}" presName="root2" presStyleCnt="0"/>
      <dgm:spPr/>
    </dgm:pt>
    <dgm:pt modelId="{EC6E6A0F-5FE9-4C1D-8F18-F3B98F182694}" type="pres">
      <dgm:prSet presAssocID="{5690F4DC-9075-4FC7-9EBF-7EEC90FAB11C}" presName="LevelTwoTextNode" presStyleLbl="node2" presStyleIdx="1" presStyleCnt="2" custScaleX="151502" custScaleY="195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9A222-3ADA-471B-B7EE-899E9AE1E21E}" type="pres">
      <dgm:prSet presAssocID="{5690F4DC-9075-4FC7-9EBF-7EEC90FAB11C}" presName="level3hierChild" presStyleCnt="0"/>
      <dgm:spPr/>
    </dgm:pt>
    <dgm:pt modelId="{751F4D03-9535-4525-A088-B41D61AB82CB}" type="pres">
      <dgm:prSet presAssocID="{42195388-B5D4-4690-B391-A946DAE9396C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5C223FF5-B917-4220-A276-55DAFACAAA19}" type="pres">
      <dgm:prSet presAssocID="{42195388-B5D4-4690-B391-A946DAE9396C}" presName="connTx" presStyleLbl="parChTrans1D3" presStyleIdx="2" presStyleCnt="3"/>
      <dgm:spPr/>
      <dgm:t>
        <a:bodyPr/>
        <a:lstStyle/>
        <a:p>
          <a:endParaRPr lang="en-US"/>
        </a:p>
      </dgm:t>
    </dgm:pt>
    <dgm:pt modelId="{76780F91-6758-498A-91AA-7F7F831C6636}" type="pres">
      <dgm:prSet presAssocID="{7FC2E744-6F65-4ED0-B875-5BF6F41DEA67}" presName="root2" presStyleCnt="0"/>
      <dgm:spPr/>
    </dgm:pt>
    <dgm:pt modelId="{62B6D30C-4C45-4901-B438-F475070FDBCD}" type="pres">
      <dgm:prSet presAssocID="{7FC2E744-6F65-4ED0-B875-5BF6F41DEA67}" presName="LevelTwoTextNode" presStyleLbl="node3" presStyleIdx="2" presStyleCnt="3" custScaleX="122107" custScaleY="1666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9F19AA-B020-453B-B5E8-E1864E5ECF1E}" type="pres">
      <dgm:prSet presAssocID="{7FC2E744-6F65-4ED0-B875-5BF6F41DEA67}" presName="level3hierChild" presStyleCnt="0"/>
      <dgm:spPr/>
    </dgm:pt>
  </dgm:ptLst>
  <dgm:cxnLst>
    <dgm:cxn modelId="{D4634EFD-B5FC-4345-8B03-3A0695DFAD22}" type="presOf" srcId="{192A13CC-E705-45D8-99DA-703699A062C1}" destId="{E7E86EFA-D04F-4490-BD18-EB29B866B859}" srcOrd="0" destOrd="0" presId="urn:microsoft.com/office/officeart/2005/8/layout/hierarchy2"/>
    <dgm:cxn modelId="{371951E3-BF1B-49C9-B8D0-5E8C5726ABDE}" type="presOf" srcId="{FE9D36DC-F35A-45EB-A1FF-31A3EE2D8260}" destId="{11906E3F-9669-4772-91F7-4663A0D8A04D}" srcOrd="0" destOrd="0" presId="urn:microsoft.com/office/officeart/2005/8/layout/hierarchy2"/>
    <dgm:cxn modelId="{A8F5DB4A-95D2-4F59-B1A6-4D65B10D9F70}" type="presOf" srcId="{CF69D2A9-22C0-40C8-B4BD-98FB382A2B16}" destId="{264D8A07-64BB-4C7E-88FB-7E60C7F7C6AF}" srcOrd="1" destOrd="0" presId="urn:microsoft.com/office/officeart/2005/8/layout/hierarchy2"/>
    <dgm:cxn modelId="{F9E90BA9-405A-49F6-A3CF-23DBF4582DE3}" type="presOf" srcId="{D93C9063-5EEA-41CC-8955-3A80EF9BCEC0}" destId="{F6AFF0C2-8350-4E51-8662-652136ED19E8}" srcOrd="1" destOrd="0" presId="urn:microsoft.com/office/officeart/2005/8/layout/hierarchy2"/>
    <dgm:cxn modelId="{7EF9D7C5-06E3-4E9B-B3B7-820BCF62EC87}" type="presOf" srcId="{192A13CC-E705-45D8-99DA-703699A062C1}" destId="{AC315DC9-DB85-40E8-A55C-B644239E088E}" srcOrd="1" destOrd="0" presId="urn:microsoft.com/office/officeart/2005/8/layout/hierarchy2"/>
    <dgm:cxn modelId="{40E1FDAE-173D-4BB3-8288-23A982B7903D}" type="presOf" srcId="{CF69D2A9-22C0-40C8-B4BD-98FB382A2B16}" destId="{90D37502-11ED-4D75-85A9-3E4D580DFC9F}" srcOrd="0" destOrd="0" presId="urn:microsoft.com/office/officeart/2005/8/layout/hierarchy2"/>
    <dgm:cxn modelId="{779F3DBA-8BEE-4854-A3B0-3EC03FC807C9}" srcId="{91FCBAB4-46C3-4DF5-BBEE-1E9CD5ED2F60}" destId="{32552A98-A190-444E-B992-5E9508CE2596}" srcOrd="1" destOrd="0" parTransId="{CF69D2A9-22C0-40C8-B4BD-98FB382A2B16}" sibTransId="{3A6B6D6F-8E0D-4304-96B5-9AAB8BC149F1}"/>
    <dgm:cxn modelId="{5E9218D7-00C5-403A-8BBB-3B784EB7BF69}" type="presOf" srcId="{7FC2E744-6F65-4ED0-B875-5BF6F41DEA67}" destId="{62B6D30C-4C45-4901-B438-F475070FDBCD}" srcOrd="0" destOrd="0" presId="urn:microsoft.com/office/officeart/2005/8/layout/hierarchy2"/>
    <dgm:cxn modelId="{95152218-A13B-479F-9E68-3A74EDD3AC71}" type="presOf" srcId="{42195388-B5D4-4690-B391-A946DAE9396C}" destId="{751F4D03-9535-4525-A088-B41D61AB82CB}" srcOrd="0" destOrd="0" presId="urn:microsoft.com/office/officeart/2005/8/layout/hierarchy2"/>
    <dgm:cxn modelId="{B5806F4C-C469-41A3-BC0D-2C38352C1937}" type="presOf" srcId="{32552A98-A190-444E-B992-5E9508CE2596}" destId="{106D647C-63BF-4064-A286-350F6F53C6E2}" srcOrd="0" destOrd="0" presId="urn:microsoft.com/office/officeart/2005/8/layout/hierarchy2"/>
    <dgm:cxn modelId="{BD6E56F4-5BC9-42A7-88E5-4D505A9A06BA}" type="presOf" srcId="{30B1FF33-92A3-46DA-9E3B-353E7D07B169}" destId="{5D43D055-D97E-462D-AC71-A9E432E61927}" srcOrd="0" destOrd="0" presId="urn:microsoft.com/office/officeart/2005/8/layout/hierarchy2"/>
    <dgm:cxn modelId="{229FB214-F632-433F-9B57-B72679F8DF85}" type="presOf" srcId="{7FD55077-CE51-4FA1-87B5-64520F3A40AE}" destId="{163B701C-CDEA-4A67-8C52-7CDB67F02ABA}" srcOrd="0" destOrd="0" presId="urn:microsoft.com/office/officeart/2005/8/layout/hierarchy2"/>
    <dgm:cxn modelId="{5715AEA4-F193-43C7-A85C-3EBD10935F90}" srcId="{91FCBAB4-46C3-4DF5-BBEE-1E9CD5ED2F60}" destId="{47709F21-2EF6-4BC2-AC27-7DFB3E2E7F00}" srcOrd="0" destOrd="0" parTransId="{D93C9063-5EEA-41CC-8955-3A80EF9BCEC0}" sibTransId="{C03320D3-A0EA-45BD-AA81-52D775E3E1BA}"/>
    <dgm:cxn modelId="{3B19DDB7-D425-4405-B8ED-55F08086D4D6}" srcId="{FE9D36DC-F35A-45EB-A1FF-31A3EE2D8260}" destId="{30B1FF33-92A3-46DA-9E3B-353E7D07B169}" srcOrd="0" destOrd="0" parTransId="{F8933FA7-35C8-4788-AFC4-15698C73C6CB}" sibTransId="{89DE1C12-0751-456A-9DCF-BE5BF641947B}"/>
    <dgm:cxn modelId="{ECB65538-DD85-4AF9-BF55-7B3B6FC18913}" type="presOf" srcId="{5690F4DC-9075-4FC7-9EBF-7EEC90FAB11C}" destId="{EC6E6A0F-5FE9-4C1D-8F18-F3B98F182694}" srcOrd="0" destOrd="0" presId="urn:microsoft.com/office/officeart/2005/8/layout/hierarchy2"/>
    <dgm:cxn modelId="{6C5A04EC-692E-4513-98D6-27DA6A491E55}" type="presOf" srcId="{42195388-B5D4-4690-B391-A946DAE9396C}" destId="{5C223FF5-B917-4220-A276-55DAFACAAA19}" srcOrd="1" destOrd="0" presId="urn:microsoft.com/office/officeart/2005/8/layout/hierarchy2"/>
    <dgm:cxn modelId="{A53D4223-8443-4AC6-822D-AB4662F5FA52}" srcId="{5690F4DC-9075-4FC7-9EBF-7EEC90FAB11C}" destId="{7FC2E744-6F65-4ED0-B875-5BF6F41DEA67}" srcOrd="0" destOrd="0" parTransId="{42195388-B5D4-4690-B391-A946DAE9396C}" sibTransId="{34DF6C88-DC9C-4F05-A613-A05B7ACE67CB}"/>
    <dgm:cxn modelId="{6A3EE236-C6C4-4FAB-BD99-7B2BB9F04985}" srcId="{30B1FF33-92A3-46DA-9E3B-353E7D07B169}" destId="{91FCBAB4-46C3-4DF5-BBEE-1E9CD5ED2F60}" srcOrd="0" destOrd="0" parTransId="{7FD55077-CE51-4FA1-87B5-64520F3A40AE}" sibTransId="{87C5D0E7-7916-4EC8-A1C5-AE74AF48B42A}"/>
    <dgm:cxn modelId="{C0B7AF5D-6789-4130-AC98-A4E568840150}" srcId="{30B1FF33-92A3-46DA-9E3B-353E7D07B169}" destId="{5690F4DC-9075-4FC7-9EBF-7EEC90FAB11C}" srcOrd="1" destOrd="0" parTransId="{192A13CC-E705-45D8-99DA-703699A062C1}" sibTransId="{1CC50968-9B34-4445-BE90-222CA2A0B32F}"/>
    <dgm:cxn modelId="{CC8AC28C-6C81-4172-8FF1-8771FA63D54F}" type="presOf" srcId="{47709F21-2EF6-4BC2-AC27-7DFB3E2E7F00}" destId="{0544E5E5-1055-4215-83CA-87ACAF033C6F}" srcOrd="0" destOrd="0" presId="urn:microsoft.com/office/officeart/2005/8/layout/hierarchy2"/>
    <dgm:cxn modelId="{47252BA9-BDAC-4602-A372-FAFB3536FF6C}" type="presOf" srcId="{91FCBAB4-46C3-4DF5-BBEE-1E9CD5ED2F60}" destId="{7C1ABB86-A941-44D5-B601-F29899B92EFD}" srcOrd="0" destOrd="0" presId="urn:microsoft.com/office/officeart/2005/8/layout/hierarchy2"/>
    <dgm:cxn modelId="{1A5E39E7-15F2-4FC2-B8F4-689D7F03FF78}" type="presOf" srcId="{7FD55077-CE51-4FA1-87B5-64520F3A40AE}" destId="{033AC295-E707-4D1F-BAFF-040A3F1AEDE1}" srcOrd="1" destOrd="0" presId="urn:microsoft.com/office/officeart/2005/8/layout/hierarchy2"/>
    <dgm:cxn modelId="{26639027-B960-463E-A44A-72699F588BE1}" type="presOf" srcId="{D93C9063-5EEA-41CC-8955-3A80EF9BCEC0}" destId="{8E25066A-9900-4523-83E6-88428CA78BD1}" srcOrd="0" destOrd="0" presId="urn:microsoft.com/office/officeart/2005/8/layout/hierarchy2"/>
    <dgm:cxn modelId="{9EF25571-89B4-438C-83B8-B822A4D9C8BD}" type="presParOf" srcId="{11906E3F-9669-4772-91F7-4663A0D8A04D}" destId="{FECA8F2D-7236-403C-9448-D6D535D53D80}" srcOrd="0" destOrd="0" presId="urn:microsoft.com/office/officeart/2005/8/layout/hierarchy2"/>
    <dgm:cxn modelId="{522958D2-8C79-42B2-9949-9513EF7742B7}" type="presParOf" srcId="{FECA8F2D-7236-403C-9448-D6D535D53D80}" destId="{5D43D055-D97E-462D-AC71-A9E432E61927}" srcOrd="0" destOrd="0" presId="urn:microsoft.com/office/officeart/2005/8/layout/hierarchy2"/>
    <dgm:cxn modelId="{101BD61F-E31D-4389-A29E-49987FCCDE44}" type="presParOf" srcId="{FECA8F2D-7236-403C-9448-D6D535D53D80}" destId="{874DF99D-6254-4A59-BC6A-B2DF376A465E}" srcOrd="1" destOrd="0" presId="urn:microsoft.com/office/officeart/2005/8/layout/hierarchy2"/>
    <dgm:cxn modelId="{32660483-3065-4756-BC5A-A18B82E03BD7}" type="presParOf" srcId="{874DF99D-6254-4A59-BC6A-B2DF376A465E}" destId="{163B701C-CDEA-4A67-8C52-7CDB67F02ABA}" srcOrd="0" destOrd="0" presId="urn:microsoft.com/office/officeart/2005/8/layout/hierarchy2"/>
    <dgm:cxn modelId="{1632B0EF-3A3C-4A00-A3A6-828F526EFE24}" type="presParOf" srcId="{163B701C-CDEA-4A67-8C52-7CDB67F02ABA}" destId="{033AC295-E707-4D1F-BAFF-040A3F1AEDE1}" srcOrd="0" destOrd="0" presId="urn:microsoft.com/office/officeart/2005/8/layout/hierarchy2"/>
    <dgm:cxn modelId="{14A7BA0A-DB0A-434C-91FD-2D07EF86BD11}" type="presParOf" srcId="{874DF99D-6254-4A59-BC6A-B2DF376A465E}" destId="{03727CED-45F1-4A21-869D-6ADEC872A614}" srcOrd="1" destOrd="0" presId="urn:microsoft.com/office/officeart/2005/8/layout/hierarchy2"/>
    <dgm:cxn modelId="{14F4C0BB-F239-4C3A-BFAD-272C71266C20}" type="presParOf" srcId="{03727CED-45F1-4A21-869D-6ADEC872A614}" destId="{7C1ABB86-A941-44D5-B601-F29899B92EFD}" srcOrd="0" destOrd="0" presId="urn:microsoft.com/office/officeart/2005/8/layout/hierarchy2"/>
    <dgm:cxn modelId="{13EAB409-53B7-4115-AF62-79CB5DABEB20}" type="presParOf" srcId="{03727CED-45F1-4A21-869D-6ADEC872A614}" destId="{2E1672CA-8028-4C36-8182-269C391EA057}" srcOrd="1" destOrd="0" presId="urn:microsoft.com/office/officeart/2005/8/layout/hierarchy2"/>
    <dgm:cxn modelId="{6F09D113-9EA9-4703-B66F-33E54D163551}" type="presParOf" srcId="{2E1672CA-8028-4C36-8182-269C391EA057}" destId="{8E25066A-9900-4523-83E6-88428CA78BD1}" srcOrd="0" destOrd="0" presId="urn:microsoft.com/office/officeart/2005/8/layout/hierarchy2"/>
    <dgm:cxn modelId="{3F871A22-6F5D-4023-A28C-705EA59717A7}" type="presParOf" srcId="{8E25066A-9900-4523-83E6-88428CA78BD1}" destId="{F6AFF0C2-8350-4E51-8662-652136ED19E8}" srcOrd="0" destOrd="0" presId="urn:microsoft.com/office/officeart/2005/8/layout/hierarchy2"/>
    <dgm:cxn modelId="{73B66F90-EF09-4A1E-9BC0-A7F1D25E2635}" type="presParOf" srcId="{2E1672CA-8028-4C36-8182-269C391EA057}" destId="{A6DCB30E-73EE-4DDD-AEBA-DB4F0437E3FD}" srcOrd="1" destOrd="0" presId="urn:microsoft.com/office/officeart/2005/8/layout/hierarchy2"/>
    <dgm:cxn modelId="{DC6C7574-6544-4D63-9732-CFB463FEAF5C}" type="presParOf" srcId="{A6DCB30E-73EE-4DDD-AEBA-DB4F0437E3FD}" destId="{0544E5E5-1055-4215-83CA-87ACAF033C6F}" srcOrd="0" destOrd="0" presId="urn:microsoft.com/office/officeart/2005/8/layout/hierarchy2"/>
    <dgm:cxn modelId="{5F1F741A-DA11-423E-8605-22A00BC1DC7B}" type="presParOf" srcId="{A6DCB30E-73EE-4DDD-AEBA-DB4F0437E3FD}" destId="{FF753758-8626-445B-9AF4-61FFC9CB4221}" srcOrd="1" destOrd="0" presId="urn:microsoft.com/office/officeart/2005/8/layout/hierarchy2"/>
    <dgm:cxn modelId="{61077D38-B30A-426D-885A-BEBA696A1D2F}" type="presParOf" srcId="{2E1672CA-8028-4C36-8182-269C391EA057}" destId="{90D37502-11ED-4D75-85A9-3E4D580DFC9F}" srcOrd="2" destOrd="0" presId="urn:microsoft.com/office/officeart/2005/8/layout/hierarchy2"/>
    <dgm:cxn modelId="{227886DE-0275-4916-9EB3-420125A3C88A}" type="presParOf" srcId="{90D37502-11ED-4D75-85A9-3E4D580DFC9F}" destId="{264D8A07-64BB-4C7E-88FB-7E60C7F7C6AF}" srcOrd="0" destOrd="0" presId="urn:microsoft.com/office/officeart/2005/8/layout/hierarchy2"/>
    <dgm:cxn modelId="{21F39C33-DE00-4F11-982A-E56EEC48D49C}" type="presParOf" srcId="{2E1672CA-8028-4C36-8182-269C391EA057}" destId="{F7BC839D-DB3D-4769-812A-B6A7061190F4}" srcOrd="3" destOrd="0" presId="urn:microsoft.com/office/officeart/2005/8/layout/hierarchy2"/>
    <dgm:cxn modelId="{889B8BB9-549E-42FD-808C-32D0EA481839}" type="presParOf" srcId="{F7BC839D-DB3D-4769-812A-B6A7061190F4}" destId="{106D647C-63BF-4064-A286-350F6F53C6E2}" srcOrd="0" destOrd="0" presId="urn:microsoft.com/office/officeart/2005/8/layout/hierarchy2"/>
    <dgm:cxn modelId="{615D4D69-22B2-41A9-8248-558E5BE2394E}" type="presParOf" srcId="{F7BC839D-DB3D-4769-812A-B6A7061190F4}" destId="{01C4233B-905D-479A-8DEF-10652C086EDB}" srcOrd="1" destOrd="0" presId="urn:microsoft.com/office/officeart/2005/8/layout/hierarchy2"/>
    <dgm:cxn modelId="{3933A6E2-4514-4855-875C-DF25D204DE3C}" type="presParOf" srcId="{874DF99D-6254-4A59-BC6A-B2DF376A465E}" destId="{E7E86EFA-D04F-4490-BD18-EB29B866B859}" srcOrd="2" destOrd="0" presId="urn:microsoft.com/office/officeart/2005/8/layout/hierarchy2"/>
    <dgm:cxn modelId="{5D6C5567-610E-40EB-A269-EB6BDDA1D5DB}" type="presParOf" srcId="{E7E86EFA-D04F-4490-BD18-EB29B866B859}" destId="{AC315DC9-DB85-40E8-A55C-B644239E088E}" srcOrd="0" destOrd="0" presId="urn:microsoft.com/office/officeart/2005/8/layout/hierarchy2"/>
    <dgm:cxn modelId="{853D3FCF-6C59-453B-A595-EA2619BF4B1E}" type="presParOf" srcId="{874DF99D-6254-4A59-BC6A-B2DF376A465E}" destId="{70963378-5F42-4CEC-9B3D-E5AA0314E519}" srcOrd="3" destOrd="0" presId="urn:microsoft.com/office/officeart/2005/8/layout/hierarchy2"/>
    <dgm:cxn modelId="{AF8F7916-108E-4EED-BFE3-6DB655E0F9B9}" type="presParOf" srcId="{70963378-5F42-4CEC-9B3D-E5AA0314E519}" destId="{EC6E6A0F-5FE9-4C1D-8F18-F3B98F182694}" srcOrd="0" destOrd="0" presId="urn:microsoft.com/office/officeart/2005/8/layout/hierarchy2"/>
    <dgm:cxn modelId="{E3AF566B-6EA9-4048-B5EA-F8661074A2FE}" type="presParOf" srcId="{70963378-5F42-4CEC-9B3D-E5AA0314E519}" destId="{5CE9A222-3ADA-471B-B7EE-899E9AE1E21E}" srcOrd="1" destOrd="0" presId="urn:microsoft.com/office/officeart/2005/8/layout/hierarchy2"/>
    <dgm:cxn modelId="{649FE35D-638F-4E5E-9F26-5D4090B4B9D5}" type="presParOf" srcId="{5CE9A222-3ADA-471B-B7EE-899E9AE1E21E}" destId="{751F4D03-9535-4525-A088-B41D61AB82CB}" srcOrd="0" destOrd="0" presId="urn:microsoft.com/office/officeart/2005/8/layout/hierarchy2"/>
    <dgm:cxn modelId="{CCFECB34-3152-43F0-ACC3-1314F0A6C553}" type="presParOf" srcId="{751F4D03-9535-4525-A088-B41D61AB82CB}" destId="{5C223FF5-B917-4220-A276-55DAFACAAA19}" srcOrd="0" destOrd="0" presId="urn:microsoft.com/office/officeart/2005/8/layout/hierarchy2"/>
    <dgm:cxn modelId="{74D4DCB4-47F3-4EE9-8370-A157695CEB20}" type="presParOf" srcId="{5CE9A222-3ADA-471B-B7EE-899E9AE1E21E}" destId="{76780F91-6758-498A-91AA-7F7F831C6636}" srcOrd="1" destOrd="0" presId="urn:microsoft.com/office/officeart/2005/8/layout/hierarchy2"/>
    <dgm:cxn modelId="{6673AFF4-5158-4344-9A99-52D28710AEB6}" type="presParOf" srcId="{76780F91-6758-498A-91AA-7F7F831C6636}" destId="{62B6D30C-4C45-4901-B438-F475070FDBCD}" srcOrd="0" destOrd="0" presId="urn:microsoft.com/office/officeart/2005/8/layout/hierarchy2"/>
    <dgm:cxn modelId="{F5DE74FC-1126-40B8-A5BD-ACCB7926BA9E}" type="presParOf" srcId="{76780F91-6758-498A-91AA-7F7F831C6636}" destId="{6E9F19AA-B020-453B-B5E8-E1864E5ECF1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3D055-D97E-462D-AC71-A9E432E61927}">
      <dsp:nvSpPr>
        <dsp:cNvPr id="0" name=""/>
        <dsp:cNvSpPr/>
      </dsp:nvSpPr>
      <dsp:spPr>
        <a:xfrm>
          <a:off x="146417" y="207897"/>
          <a:ext cx="2209313" cy="191014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কৃষি</a:t>
          </a:r>
          <a:endParaRPr lang="en-US" sz="60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02363" y="263843"/>
        <a:ext cx="2097421" cy="1798254"/>
      </dsp:txXfrm>
    </dsp:sp>
    <dsp:sp modelId="{163B701C-CDEA-4A67-8C52-7CDB67F02ABA}">
      <dsp:nvSpPr>
        <dsp:cNvPr id="0" name=""/>
        <dsp:cNvSpPr/>
      </dsp:nvSpPr>
      <dsp:spPr>
        <a:xfrm rot="3177136">
          <a:off x="2163745" y="1534012"/>
          <a:ext cx="965912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965912" y="144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2554" y="1524286"/>
        <a:ext cx="48295" cy="48295"/>
      </dsp:txXfrm>
    </dsp:sp>
    <dsp:sp modelId="{7C1ABB86-A941-44D5-B601-F29899B92EFD}">
      <dsp:nvSpPr>
        <dsp:cNvPr id="0" name=""/>
        <dsp:cNvSpPr/>
      </dsp:nvSpPr>
      <dsp:spPr>
        <a:xfrm>
          <a:off x="2937673" y="900751"/>
          <a:ext cx="2483695" cy="2066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2998193" y="961271"/>
        <a:ext cx="2362655" cy="1945254"/>
      </dsp:txXfrm>
    </dsp:sp>
    <dsp:sp modelId="{8E25066A-9900-4523-83E6-88428CA78BD1}">
      <dsp:nvSpPr>
        <dsp:cNvPr id="0" name=""/>
        <dsp:cNvSpPr/>
      </dsp:nvSpPr>
      <dsp:spPr>
        <a:xfrm rot="18809754">
          <a:off x="5222757" y="1457241"/>
          <a:ext cx="1274384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274384" y="144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28090" y="1439804"/>
        <a:ext cx="63719" cy="63719"/>
      </dsp:txXfrm>
    </dsp:sp>
    <dsp:sp modelId="{0544E5E5-1055-4215-83CA-87ACAF033C6F}">
      <dsp:nvSpPr>
        <dsp:cNvPr id="0" name=""/>
        <dsp:cNvSpPr/>
      </dsp:nvSpPr>
      <dsp:spPr>
        <a:xfrm>
          <a:off x="6298531" y="181255"/>
          <a:ext cx="2312068" cy="16563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6347044" y="229768"/>
        <a:ext cx="2215042" cy="1559321"/>
      </dsp:txXfrm>
    </dsp:sp>
    <dsp:sp modelId="{90D37502-11ED-4D75-85A9-3E4D580DFC9F}">
      <dsp:nvSpPr>
        <dsp:cNvPr id="0" name=""/>
        <dsp:cNvSpPr/>
      </dsp:nvSpPr>
      <dsp:spPr>
        <a:xfrm rot="2638671">
          <a:off x="5247200" y="2350799"/>
          <a:ext cx="1242324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242324" y="144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37304" y="2334162"/>
        <a:ext cx="62116" cy="62116"/>
      </dsp:txXfrm>
    </dsp:sp>
    <dsp:sp modelId="{106D647C-63BF-4064-A286-350F6F53C6E2}">
      <dsp:nvSpPr>
        <dsp:cNvPr id="0" name=""/>
        <dsp:cNvSpPr/>
      </dsp:nvSpPr>
      <dsp:spPr>
        <a:xfrm>
          <a:off x="6315355" y="1940015"/>
          <a:ext cx="2295244" cy="17130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6365529" y="1990189"/>
        <a:ext cx="2194896" cy="1612708"/>
      </dsp:txXfrm>
    </dsp:sp>
    <dsp:sp modelId="{E7E86EFA-D04F-4490-BD18-EB29B866B859}">
      <dsp:nvSpPr>
        <dsp:cNvPr id="0" name=""/>
        <dsp:cNvSpPr/>
      </dsp:nvSpPr>
      <dsp:spPr>
        <a:xfrm rot="4819226">
          <a:off x="916146" y="2854467"/>
          <a:ext cx="346111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3461111" y="144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560174" y="2782361"/>
        <a:ext cx="173055" cy="173055"/>
      </dsp:txXfrm>
    </dsp:sp>
    <dsp:sp modelId="{EC6E6A0F-5FE9-4C1D-8F18-F3B98F182694}">
      <dsp:nvSpPr>
        <dsp:cNvPr id="0" name=""/>
        <dsp:cNvSpPr/>
      </dsp:nvSpPr>
      <dsp:spPr>
        <a:xfrm>
          <a:off x="2937673" y="3692242"/>
          <a:ext cx="2737890" cy="17651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2989372" y="3743941"/>
        <a:ext cx="2634492" cy="1661732"/>
      </dsp:txXfrm>
    </dsp:sp>
    <dsp:sp modelId="{751F4D03-9535-4525-A088-B41D61AB82CB}">
      <dsp:nvSpPr>
        <dsp:cNvPr id="0" name=""/>
        <dsp:cNvSpPr/>
      </dsp:nvSpPr>
      <dsp:spPr>
        <a:xfrm>
          <a:off x="5675564" y="4560385"/>
          <a:ext cx="722865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722865" y="144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18926" y="4556736"/>
        <a:ext cx="36143" cy="36143"/>
      </dsp:txXfrm>
    </dsp:sp>
    <dsp:sp modelId="{62B6D30C-4C45-4901-B438-F475070FDBCD}">
      <dsp:nvSpPr>
        <dsp:cNvPr id="0" name=""/>
        <dsp:cNvSpPr/>
      </dsp:nvSpPr>
      <dsp:spPr>
        <a:xfrm>
          <a:off x="6398430" y="3821906"/>
          <a:ext cx="2206674" cy="1505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6442533" y="3866009"/>
        <a:ext cx="2118468" cy="1417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D0666-AE86-40F6-BB50-299DA438EC6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5D84-9001-4302-8298-16EA7701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6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5D84-9001-4302-8298-16EA770136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4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5D84-9001-4302-8298-16EA770136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8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5D84-9001-4302-8298-16EA770136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9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5D84-9001-4302-8298-16EA770136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8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34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3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665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353126"/>
            <a:ext cx="3429000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>
                <a:alpha val="94902"/>
              </a:schemeClr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524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055256"/>
            <a:ext cx="8077200" cy="54217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50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90500"/>
            <a:ext cx="8839200" cy="655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81000"/>
            <a:ext cx="2057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381000"/>
            <a:ext cx="23622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৩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1542288"/>
            <a:ext cx="2011680" cy="2389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42288"/>
            <a:ext cx="2011680" cy="2389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3460" y="4648200"/>
            <a:ext cx="691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4958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গ্রামীন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অর্থনীতিকে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6 0.00093 L 0.14584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295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383"/>
            <a:ext cx="3962400" cy="24147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76800" y="1219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98" y="669959"/>
            <a:ext cx="4029808" cy="24374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3962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3264932"/>
            <a:ext cx="3962400" cy="2133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876800" y="3560064"/>
            <a:ext cx="388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54" y="3281959"/>
            <a:ext cx="4029808" cy="21214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697648" y="152400"/>
            <a:ext cx="4834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9432" y="2340412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আদালত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8024" y="2514600"/>
            <a:ext cx="235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4628298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4202" y="4800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চালনা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366664"/>
            <a:ext cx="8527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অফিস-আদালত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কারখানায়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ব্যবসা-বাণিজ্য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চালনা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5" grpId="0"/>
      <p:bldP spid="16" grpId="0"/>
      <p:bldP spid="1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6967" y="76193"/>
            <a:ext cx="48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" y="762000"/>
            <a:ext cx="3858768" cy="2362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59" y="762000"/>
            <a:ext cx="4020312" cy="2362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" y="3282696"/>
            <a:ext cx="3883152" cy="2247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282696"/>
            <a:ext cx="4076700" cy="2290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895600" y="82876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মজুর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914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বাসাবাড়িতে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সহায়তাকারী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512827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নগরীর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অভিজাত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এলাকা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512827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নিম্নবিত্তদের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2232" y="5715000"/>
            <a:ext cx="858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দিনমজুর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বাসাবাড়িতে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সহায়তাকারী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ধনী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নগরীর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অভিজাত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করে।মধ্য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নিম্নবিত্তরা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সামর্থ্য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ভাড়া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66 -0.27759 L 0.01111 -0.0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9" y="13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729 -0.23873 L 0.00104 -0.027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105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 0.38862 L 0.00972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86" y="-19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834 0.36642 L -3.33333E-6 -3.8237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-18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8839200" cy="655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265331"/>
            <a:ext cx="5257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খাতসমুহ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8126424"/>
              </p:ext>
            </p:extLst>
          </p:nvPr>
        </p:nvGraphicFramePr>
        <p:xfrm>
          <a:off x="228600" y="1143000"/>
          <a:ext cx="8610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80" y="1266891"/>
            <a:ext cx="2358220" cy="16844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80" y="3048000"/>
            <a:ext cx="2358220" cy="1752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76" y="1964779"/>
            <a:ext cx="2590800" cy="2133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81" y="4953000"/>
            <a:ext cx="2373926" cy="1676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800600"/>
            <a:ext cx="2895599" cy="182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TextBox 2"/>
          <p:cNvSpPr txBox="1"/>
          <p:nvPr/>
        </p:nvSpPr>
        <p:spPr>
          <a:xfrm>
            <a:off x="3505200" y="3124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8844" y="2243448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3448" y="41542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6096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3176" y="59830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1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120503"/>
            <a:ext cx="8991600" cy="67374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90344" y="120503"/>
            <a:ext cx="5553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খাতসমুহ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143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838200"/>
            <a:ext cx="3953256" cy="2057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05400" y="990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66022"/>
            <a:ext cx="3581400" cy="20295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9600" y="3581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3048000"/>
            <a:ext cx="3953256" cy="2209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181600" y="3048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00"/>
            <a:ext cx="3619500" cy="2209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4419600" y="2438400"/>
            <a:ext cx="914400" cy="9789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30852" y="2709446"/>
            <a:ext cx="69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084" y="5181600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শিল্পসামগ্রী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চামড়াজাত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দ্রব্য,পোশাক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ৎ,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গ্যাস,খনিজ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অবকাঠামো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 L 0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5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5556 L 0 3.33333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44444 L 0 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22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5 L -3.33333E-6 2.22222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42832" cy="662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1752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752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07008"/>
            <a:ext cx="5257800" cy="3429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048000" y="381000"/>
            <a:ext cx="17526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98847"/>
            <a:ext cx="22860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৫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44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94816"/>
            <a:ext cx="3048000" cy="3429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81000" y="4876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শহুরে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62100" y="10037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খাতসমুহ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3505200" cy="3429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0"/>
            <a:ext cx="3581400" cy="3429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90600" y="4648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3886200" y="1752600"/>
            <a:ext cx="1371600" cy="10668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6200" y="1747391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বাণিজ্য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4958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অভ্যন্তরীন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রপ্তানিও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অর্থনীতিকে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 0.0111 L -3.33333E-6 1.1866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833 0.0111 L 0 1.1866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251" y="76200"/>
            <a:ext cx="8929497" cy="6781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04188" y="-10902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খাতসমুহ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7" y="744250"/>
            <a:ext cx="3251073" cy="2124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50346"/>
            <a:ext cx="3421033" cy="2124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Flowchart: Alternate Process 10"/>
          <p:cNvSpPr/>
          <p:nvPr/>
        </p:nvSpPr>
        <p:spPr>
          <a:xfrm>
            <a:off x="3886200" y="2651760"/>
            <a:ext cx="1143000" cy="99060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3886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657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7" y="3269308"/>
            <a:ext cx="3251073" cy="21098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69309"/>
            <a:ext cx="3421033" cy="21722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886200" y="2869200"/>
            <a:ext cx="114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সেবাখাত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05931" y="4671279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963" y="4671279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3130" y="72842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আবাসন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489655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441598"/>
            <a:ext cx="876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শিক্ষা,স্বাস্থ্য,আবাসন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পরিবহণ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ব্যবস্থা,ব্যাংক-বিমা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জনপ্রশাসন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55278 0.3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9" y="1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55 -0.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54444 -0.37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22" y="-187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56667 0.374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8839200" cy="655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90842" y="281916"/>
            <a:ext cx="14859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66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অর্ধেকের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7086" y="1569879"/>
            <a:ext cx="8754618" cy="485608"/>
            <a:chOff x="261366" y="1581851"/>
            <a:chExt cx="8754618" cy="485608"/>
          </a:xfrm>
        </p:grpSpPr>
        <p:grpSp>
          <p:nvGrpSpPr>
            <p:cNvPr id="9" name="Group 8"/>
            <p:cNvGrpSpPr/>
            <p:nvPr/>
          </p:nvGrpSpPr>
          <p:grpSpPr>
            <a:xfrm>
              <a:off x="261366" y="1581851"/>
              <a:ext cx="6825234" cy="485608"/>
              <a:chOff x="261366" y="1581851"/>
              <a:chExt cx="6825234" cy="48560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61366" y="1581851"/>
                <a:ext cx="4699254" cy="485608"/>
                <a:chOff x="261366" y="1581851"/>
                <a:chExt cx="4699254" cy="485608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261366" y="1605794"/>
                  <a:ext cx="1692402" cy="461665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ক) </a:t>
                  </a:r>
                  <a:r>
                    <a:rPr lang="en-US" sz="2400" b="1" dirty="0" err="1" smtClean="0">
                      <a:latin typeface="NikoshBAN" pitchFamily="2" charset="0"/>
                      <a:cs typeface="NikoshBAN" pitchFamily="2" charset="0"/>
                    </a:rPr>
                    <a:t>শিল্পের</a:t>
                  </a:r>
                  <a:r>
                    <a:rPr lang="en-US" sz="24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400" b="1" dirty="0" err="1" smtClean="0">
                      <a:latin typeface="NikoshBAN" pitchFamily="2" charset="0"/>
                      <a:cs typeface="NikoshBAN" pitchFamily="2" charset="0"/>
                    </a:rPr>
                    <a:t>উপর</a:t>
                  </a:r>
                  <a:endParaRPr lang="en-US" sz="24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065020" y="1581851"/>
                  <a:ext cx="2895600" cy="461665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খ) </a:t>
                  </a:r>
                  <a:r>
                    <a:rPr lang="en-US" sz="2400" b="1" dirty="0" err="1" smtClean="0">
                      <a:latin typeface="NikoshBAN" pitchFamily="2" charset="0"/>
                      <a:cs typeface="NikoshBAN" pitchFamily="2" charset="0"/>
                    </a:rPr>
                    <a:t>ব্যবসায়</a:t>
                  </a:r>
                  <a:r>
                    <a:rPr lang="en-US" sz="2400" b="1" dirty="0" smtClean="0">
                      <a:latin typeface="NikoshBAN" pitchFamily="2" charset="0"/>
                      <a:cs typeface="NikoshBAN" pitchFamily="2" charset="0"/>
                    </a:rPr>
                    <a:t>- </a:t>
                  </a:r>
                  <a:r>
                    <a:rPr lang="en-US" sz="2400" b="1" dirty="0" err="1" smtClean="0">
                      <a:latin typeface="NikoshBAN" pitchFamily="2" charset="0"/>
                      <a:cs typeface="NikoshBAN" pitchFamily="2" charset="0"/>
                    </a:rPr>
                    <a:t>বাণিজ্যের</a:t>
                  </a:r>
                  <a:r>
                    <a:rPr lang="en-US" sz="24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400" b="1" dirty="0" err="1" smtClean="0">
                      <a:latin typeface="NikoshBAN" pitchFamily="2" charset="0"/>
                      <a:cs typeface="NikoshBAN" pitchFamily="2" charset="0"/>
                    </a:rPr>
                    <a:t>উপর</a:t>
                  </a:r>
                  <a:endParaRPr lang="en-US" sz="24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143500" y="1605794"/>
                <a:ext cx="1943100" cy="4616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গ)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কৃষির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187184" y="1605794"/>
              <a:ext cx="1828800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ঘ) </a:t>
              </a:r>
              <a:r>
                <a:rPr lang="en-US" dirty="0" smtClean="0"/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প্রকৃতির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উপর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Multiply 14"/>
          <p:cNvSpPr/>
          <p:nvPr/>
        </p:nvSpPr>
        <p:spPr>
          <a:xfrm>
            <a:off x="261366" y="1569878"/>
            <a:ext cx="490728" cy="51340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2071116" y="1569879"/>
            <a:ext cx="438912" cy="4714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7132320" y="1602236"/>
            <a:ext cx="563880" cy="43910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7086" y="2209800"/>
            <a:ext cx="837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64836" y="1610726"/>
            <a:ext cx="381000" cy="3799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7086" y="2082185"/>
            <a:ext cx="842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1312" y="2563666"/>
            <a:ext cx="7269480" cy="519589"/>
            <a:chOff x="534924" y="2579132"/>
            <a:chExt cx="7269480" cy="519589"/>
          </a:xfrm>
        </p:grpSpPr>
        <p:grpSp>
          <p:nvGrpSpPr>
            <p:cNvPr id="22" name="Group 21"/>
            <p:cNvGrpSpPr/>
            <p:nvPr/>
          </p:nvGrpSpPr>
          <p:grpSpPr>
            <a:xfrm>
              <a:off x="534924" y="2579132"/>
              <a:ext cx="5275326" cy="519589"/>
              <a:chOff x="534924" y="2579132"/>
              <a:chExt cx="5275326" cy="51958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34924" y="2579132"/>
                <a:ext cx="3122676" cy="519589"/>
                <a:chOff x="534924" y="2579132"/>
                <a:chExt cx="3122676" cy="519589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34924" y="2579132"/>
                  <a:ext cx="957072" cy="461665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ক</a:t>
                  </a:r>
                  <a:r>
                    <a:rPr lang="en-US" sz="2400" b="1" dirty="0" smtClean="0">
                      <a:latin typeface="NikoshBAN" pitchFamily="2" charset="0"/>
                      <a:cs typeface="NikoshBAN" pitchFamily="2" charset="0"/>
                    </a:rPr>
                    <a:t>) </a:t>
                  </a:r>
                  <a:r>
                    <a:rPr lang="en-US" sz="2400" b="1" dirty="0" err="1" smtClean="0">
                      <a:latin typeface="NikoshBAN" pitchFamily="2" charset="0"/>
                      <a:cs typeface="NikoshBAN" pitchFamily="2" charset="0"/>
                    </a:rPr>
                    <a:t>শিল্প</a:t>
                  </a:r>
                  <a:endParaRPr lang="en-US" sz="24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761488" y="2637056"/>
                  <a:ext cx="896112" cy="461665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খ) </a:t>
                  </a:r>
                  <a:r>
                    <a:rPr lang="en-US" sz="2400" b="1" dirty="0" err="1" smtClean="0">
                      <a:latin typeface="NikoshBAN" pitchFamily="2" charset="0"/>
                      <a:cs typeface="NikoshBAN" pitchFamily="2" charset="0"/>
                    </a:rPr>
                    <a:t>কৃষি</a:t>
                  </a:r>
                  <a:endParaRPr lang="en-US" sz="24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4610100" y="2637056"/>
                <a:ext cx="1200150" cy="46166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গ)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বাণিজ্য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661404" y="2616780"/>
              <a:ext cx="1143000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ঘ)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রপ্তানি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Multiply 27"/>
          <p:cNvSpPr/>
          <p:nvPr/>
        </p:nvSpPr>
        <p:spPr>
          <a:xfrm>
            <a:off x="557784" y="2579132"/>
            <a:ext cx="432816" cy="3693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4632960" y="2637056"/>
            <a:ext cx="373380" cy="3693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6684264" y="2637056"/>
            <a:ext cx="402336" cy="349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4348" y="2637056"/>
            <a:ext cx="339852" cy="3693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37566" y="3149179"/>
            <a:ext cx="842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কীরূপ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60857" y="3733954"/>
            <a:ext cx="7500749" cy="461665"/>
            <a:chOff x="760857" y="3733954"/>
            <a:chExt cx="7500749" cy="461665"/>
          </a:xfrm>
        </p:grpSpPr>
        <p:grpSp>
          <p:nvGrpSpPr>
            <p:cNvPr id="34" name="Group 33"/>
            <p:cNvGrpSpPr/>
            <p:nvPr/>
          </p:nvGrpSpPr>
          <p:grpSpPr>
            <a:xfrm>
              <a:off x="760857" y="3733954"/>
              <a:ext cx="5759768" cy="461665"/>
              <a:chOff x="760857" y="3733954"/>
              <a:chExt cx="5759768" cy="46166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760857" y="3733954"/>
                <a:ext cx="3383280" cy="461665"/>
                <a:chOff x="760857" y="3733954"/>
                <a:chExt cx="3383280" cy="461665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760857" y="3733954"/>
                  <a:ext cx="1085088" cy="461665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NikoshBAN" pitchFamily="2" charset="0"/>
                      <a:cs typeface="NikoshBAN" pitchFamily="2" charset="0"/>
                    </a:rPr>
                    <a:t>ক)  </a:t>
                  </a:r>
                  <a:r>
                    <a:rPr lang="en-US" sz="2400" b="1" dirty="0" err="1" smtClean="0">
                      <a:latin typeface="NikoshBAN" pitchFamily="2" charset="0"/>
                      <a:cs typeface="NikoshBAN" pitchFamily="2" charset="0"/>
                    </a:rPr>
                    <a:t>উন্নত</a:t>
                  </a:r>
                  <a:r>
                    <a:rPr lang="en-US" sz="24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4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891409" y="3733954"/>
                  <a:ext cx="1252728" cy="461665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NikoshBAN" pitchFamily="2" charset="0"/>
                      <a:cs typeface="NikoshBAN" pitchFamily="2" charset="0"/>
                    </a:rPr>
                    <a:t>খ) </a:t>
                  </a:r>
                  <a:r>
                    <a:rPr lang="en-US" sz="2400" b="1" dirty="0" err="1" smtClean="0">
                      <a:latin typeface="NikoshBAN" pitchFamily="2" charset="0"/>
                      <a:cs typeface="NikoshBAN" pitchFamily="2" charset="0"/>
                    </a:rPr>
                    <a:t>অনুন্নত</a:t>
                  </a:r>
                  <a:r>
                    <a:rPr lang="en-US" sz="24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4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4910137" y="3733954"/>
                <a:ext cx="1610488" cy="46166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গ)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উন্নয়নশীল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7232904" y="3733954"/>
              <a:ext cx="1028702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ঘ)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দরিদ্র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" name="Multiply 39"/>
          <p:cNvSpPr/>
          <p:nvPr/>
        </p:nvSpPr>
        <p:spPr>
          <a:xfrm>
            <a:off x="741235" y="3700140"/>
            <a:ext cx="498730" cy="4441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2877407" y="3722138"/>
            <a:ext cx="493585" cy="4441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7156704" y="3700140"/>
            <a:ext cx="590551" cy="49547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910137" y="3771976"/>
            <a:ext cx="356426" cy="3856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81000" y="4419600"/>
            <a:ext cx="835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৪। ‘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খাতের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89432" y="4942820"/>
            <a:ext cx="7687056" cy="461665"/>
            <a:chOff x="685800" y="4942820"/>
            <a:chExt cx="7687056" cy="461665"/>
          </a:xfrm>
        </p:grpSpPr>
        <p:grpSp>
          <p:nvGrpSpPr>
            <p:cNvPr id="46" name="Group 45"/>
            <p:cNvGrpSpPr/>
            <p:nvPr/>
          </p:nvGrpSpPr>
          <p:grpSpPr>
            <a:xfrm>
              <a:off x="685800" y="4942820"/>
              <a:ext cx="5827014" cy="461665"/>
              <a:chOff x="685800" y="4942820"/>
              <a:chExt cx="5827014" cy="461665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685800" y="4942820"/>
                <a:ext cx="3611118" cy="461665"/>
                <a:chOff x="685800" y="4942820"/>
                <a:chExt cx="3611118" cy="461665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685800" y="4942820"/>
                  <a:ext cx="990600" cy="461665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ক)  </a:t>
                  </a:r>
                  <a:r>
                    <a:rPr lang="en-US" sz="2400" b="1" dirty="0" err="1" smtClean="0">
                      <a:latin typeface="NikoshBAN" pitchFamily="2" charset="0"/>
                      <a:cs typeface="NikoshBAN" pitchFamily="2" charset="0"/>
                    </a:rPr>
                    <a:t>কৃষি</a:t>
                  </a:r>
                  <a:endParaRPr lang="en-US" sz="24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3070859" y="4942820"/>
                  <a:ext cx="1226059" cy="461665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খ)    </a:t>
                  </a:r>
                  <a:r>
                    <a:rPr lang="en-US" sz="2400" b="1" dirty="0" err="1" smtClean="0">
                      <a:latin typeface="NikoshBAN" pitchFamily="2" charset="0"/>
                      <a:cs typeface="NikoshBAN" pitchFamily="2" charset="0"/>
                    </a:rPr>
                    <a:t>শিল্প</a:t>
                  </a:r>
                  <a:endParaRPr lang="en-US" sz="24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5220462" y="4942820"/>
                <a:ext cx="1292352" cy="46166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গ) 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ব্যবসায়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7289292" y="4942820"/>
              <a:ext cx="1083564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ঘ) 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সেবা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2" name="Multiply 51"/>
          <p:cNvSpPr/>
          <p:nvPr/>
        </p:nvSpPr>
        <p:spPr>
          <a:xfrm>
            <a:off x="3124199" y="4898886"/>
            <a:ext cx="50749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/>
        </p:nvSpPr>
        <p:spPr>
          <a:xfrm>
            <a:off x="5244846" y="4898885"/>
            <a:ext cx="511302" cy="5055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7360920" y="4942820"/>
            <a:ext cx="408813" cy="4132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89432" y="4942820"/>
            <a:ext cx="367189" cy="4132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57784" y="5562600"/>
            <a:ext cx="812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জীবনমানের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71359" y="6085820"/>
            <a:ext cx="7746492" cy="407408"/>
            <a:chOff x="971359" y="6085820"/>
            <a:chExt cx="7746492" cy="407408"/>
          </a:xfrm>
        </p:grpSpPr>
        <p:grpSp>
          <p:nvGrpSpPr>
            <p:cNvPr id="58" name="Group 57"/>
            <p:cNvGrpSpPr/>
            <p:nvPr/>
          </p:nvGrpSpPr>
          <p:grpSpPr>
            <a:xfrm>
              <a:off x="971359" y="6085820"/>
              <a:ext cx="5914073" cy="407408"/>
              <a:chOff x="971359" y="6085820"/>
              <a:chExt cx="5914073" cy="407408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971359" y="6085820"/>
                <a:ext cx="3848291" cy="388370"/>
                <a:chOff x="971359" y="6085820"/>
                <a:chExt cx="3848291" cy="388370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971359" y="6085820"/>
                  <a:ext cx="1538669" cy="369332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ক)  </a:t>
                  </a:r>
                  <a:r>
                    <a:rPr lang="en-US" dirty="0" err="1" smtClean="0"/>
                    <a:t>সেবা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খাত</a:t>
                  </a:r>
                  <a:endParaRPr lang="en-US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265932" y="6104858"/>
                  <a:ext cx="1553718" cy="369332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খ)  </a:t>
                  </a:r>
                  <a:r>
                    <a:rPr lang="en-US" dirty="0" err="1" smtClean="0"/>
                    <a:t>ব্যবসা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খাত</a:t>
                  </a:r>
                  <a:endParaRPr lang="en-US" dirty="0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5560505" y="6123896"/>
                <a:ext cx="1324927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গ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কৃষি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খাত</a:t>
                </a:r>
                <a:endParaRPr lang="en-US" dirty="0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7392924" y="6123896"/>
              <a:ext cx="1324927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ঘ</a:t>
              </a:r>
              <a:r>
                <a:rPr lang="en-US" dirty="0" smtClean="0"/>
                <a:t>) </a:t>
              </a:r>
              <a:r>
                <a:rPr lang="en-US" dirty="0" err="1" smtClean="0"/>
                <a:t>শিল্প</a:t>
              </a:r>
              <a:r>
                <a:rPr lang="en-US" dirty="0" smtClean="0"/>
                <a:t> </a:t>
              </a:r>
              <a:r>
                <a:rPr lang="en-US" dirty="0" err="1" smtClean="0"/>
                <a:t>খাত</a:t>
              </a:r>
              <a:endParaRPr lang="en-US" dirty="0"/>
            </a:p>
          </p:txBody>
        </p:sp>
      </p:grpSp>
      <p:sp>
        <p:nvSpPr>
          <p:cNvPr id="64" name="Multiply 63"/>
          <p:cNvSpPr/>
          <p:nvPr/>
        </p:nvSpPr>
        <p:spPr>
          <a:xfrm>
            <a:off x="3265932" y="6085820"/>
            <a:ext cx="448056" cy="40740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ultiply 64"/>
          <p:cNvSpPr/>
          <p:nvPr/>
        </p:nvSpPr>
        <p:spPr>
          <a:xfrm>
            <a:off x="5560505" y="6123896"/>
            <a:ext cx="409765" cy="3693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ultiply 65"/>
          <p:cNvSpPr/>
          <p:nvPr/>
        </p:nvSpPr>
        <p:spPr>
          <a:xfrm>
            <a:off x="7392924" y="6123896"/>
            <a:ext cx="376809" cy="3693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90600" y="6104858"/>
            <a:ext cx="332042" cy="3693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17" grpId="0" animBg="1"/>
      <p:bldP spid="19" grpId="0" animBg="1"/>
      <p:bldP spid="20" grpId="0"/>
      <p:bldP spid="28" grpId="0" animBg="1"/>
      <p:bldP spid="29" grpId="0" animBg="1"/>
      <p:bldP spid="30" grpId="0" animBg="1"/>
      <p:bldP spid="31" grpId="0" animBg="1"/>
      <p:bldP spid="32" grpId="0"/>
      <p:bldP spid="40" grpId="0" animBg="1"/>
      <p:bldP spid="41" grpId="0" animBg="1"/>
      <p:bldP spid="42" grpId="0" animBg="1"/>
      <p:bldP spid="43" grpId="0" animBg="1"/>
      <p:bldP spid="52" grpId="0" animBg="1"/>
      <p:bldP spid="53" grpId="0" animBg="1"/>
      <p:bldP spid="54" grpId="0" animBg="1"/>
      <p:bldP spid="55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8839200" cy="655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543800" cy="4495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62656" y="75521"/>
            <a:ext cx="33528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62904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সেবাখাত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।-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0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8839200" cy="65532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609600"/>
            <a:ext cx="3886200" cy="5638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29200" y="609600"/>
            <a:ext cx="3886200" cy="5715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130060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85770"/>
            <a:ext cx="2133600" cy="20179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371600" y="762000"/>
            <a:ext cx="236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" y="38100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সৈয়দা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শাহীনুর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পারভিন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হাসনে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হেনা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বাকলিয়া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838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6840" y="1905000"/>
            <a:ext cx="3657600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৬ষ্ঠ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অধ্যায়-৭ম,পাঠ-২,৩ সময়-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33900" y="1905000"/>
            <a:ext cx="0" cy="2939432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45736" y="2435170"/>
            <a:ext cx="0" cy="1905000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22520" y="1879092"/>
            <a:ext cx="0" cy="2965340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1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43000" y="1447800"/>
            <a:ext cx="6248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মনোযোগী</a:t>
            </a:r>
            <a: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8839200" cy="655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0" y="265926"/>
            <a:ext cx="41148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733044" y="914400"/>
            <a:ext cx="3276600" cy="25146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5257800" y="877824"/>
            <a:ext cx="3276600" cy="25146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5257800" y="3581400"/>
            <a:ext cx="3276600" cy="25146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733044" y="3581400"/>
            <a:ext cx="3276600" cy="25146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31028" y="858012"/>
            <a:ext cx="7796784" cy="5218176"/>
            <a:chOff x="737616" y="877824"/>
            <a:chExt cx="7796784" cy="52181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16" y="914400"/>
              <a:ext cx="3282203" cy="2514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877824"/>
              <a:ext cx="3276600" cy="2514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3581400"/>
              <a:ext cx="3257818" cy="25146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3581400"/>
            <a:ext cx="3276601" cy="2514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76875" y="6150114"/>
            <a:ext cx="5457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অর্ন্তভূক্ত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60255" y="968514"/>
            <a:ext cx="1203712" cy="5181600"/>
            <a:chOff x="9587166" y="1191768"/>
            <a:chExt cx="1203712" cy="5181600"/>
          </a:xfrm>
        </p:grpSpPr>
        <p:sp>
          <p:nvSpPr>
            <p:cNvPr id="19" name="Parallelogram 18"/>
            <p:cNvSpPr/>
            <p:nvPr/>
          </p:nvSpPr>
          <p:spPr>
            <a:xfrm>
              <a:off x="9587166" y="1191768"/>
              <a:ext cx="1094870" cy="5181600"/>
            </a:xfrm>
            <a:prstGeom prst="parallelogram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9633843" y="2375142"/>
              <a:ext cx="1157035" cy="3023931"/>
              <a:chOff x="9633843" y="2375142"/>
              <a:chExt cx="1157035" cy="302393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9633843" y="2375142"/>
                <a:ext cx="11570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গ্রামীণ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940131" y="3090749"/>
                <a:ext cx="4572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অ</a:t>
                </a:r>
              </a:p>
              <a:p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র্থ</a:t>
                </a:r>
                <a:endParaRPr lang="en-US" sz="36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নী</a:t>
                </a:r>
                <a:endParaRPr lang="en-US" sz="36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তি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371600" y="2743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মাড়াছে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270923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খাঁচা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5562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ধরছে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9300" y="535030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3933"/>
            <a:ext cx="8382000" cy="60368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120396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করবো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784" y="27432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5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8839200" cy="655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9000" y="228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16764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………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40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90500"/>
            <a:ext cx="8839200" cy="655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276600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9929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6"/>
          <a:stretch/>
        </p:blipFill>
        <p:spPr>
          <a:xfrm>
            <a:off x="304800" y="228600"/>
            <a:ext cx="3276599" cy="2438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1"/>
            <a:ext cx="3276600" cy="24383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0"/>
          <a:stretch/>
        </p:blipFill>
        <p:spPr>
          <a:xfrm>
            <a:off x="304800" y="228601"/>
            <a:ext cx="3307160" cy="24383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5473005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কৃষিজীবী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জীবিকার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অবলম্বন।দেশের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জীবিকার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কৃষিনির্ভর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75833 0.01018 L 0.48333 0.00509 " pathEditMode="relative" rAng="0" ptsTypes="AA" p14:bounceEnd="48000">
                                          <p:cBhvr>
                                            <p:cTn id="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750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7 0.66945 L 0.0007 0.41389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7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74427 0.55556 L 0.47761 0.42222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333" y="-666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75833 0.01018 L 0.48333 0.00509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750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7 0.66945 L 0.0007 0.41389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7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74427 0.55556 L 0.47761 0.42222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333" y="-666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8839200" cy="655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42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381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54763"/>
            <a:ext cx="3200400" cy="29076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14400" y="44958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বাংলাদেশকে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কৃষিনির্ভর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392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120" y="190500"/>
            <a:ext cx="8839200" cy="655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4600" y="96182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2" y="746758"/>
            <a:ext cx="3915664" cy="23080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79" y="746758"/>
            <a:ext cx="4038600" cy="23080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6" y="3357177"/>
            <a:ext cx="3915664" cy="2133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79" y="3366696"/>
            <a:ext cx="4038600" cy="21240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371600" y="2362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কামার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37515" y="2438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ছুতার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0700" y="4904232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তাঁতি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422" y="5612118"/>
            <a:ext cx="8426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তাঁতি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ছুতার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72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667 -1.04788E-6 L -0.0092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667 1.58917E-6 L 1.11022E-16 1.5891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9 -0.00902 L 0 -6.24566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5" y="4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333 0.03331 L 1.11022E-16 -4.2331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1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8839200" cy="655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19400" y="228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" y="642778"/>
            <a:ext cx="4142232" cy="23691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05400" y="1143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24" y="668895"/>
            <a:ext cx="4034028" cy="23168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7200" y="3276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3124200"/>
            <a:ext cx="4142232" cy="25873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29200" y="3200400"/>
            <a:ext cx="380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24" y="3124200"/>
            <a:ext cx="4034028" cy="25873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95250" y="5806493"/>
            <a:ext cx="895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হাট-বাজার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শহরে-গঞ্জে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ছোটোখাটো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উচ্চফলনশীল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5224" y="239447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42713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4984" y="521154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উচ্চফলনশীল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5181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7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595</Words>
  <Application>Microsoft Office PowerPoint</Application>
  <PresentationFormat>On-screen Show (4:3)</PresentationFormat>
  <Paragraphs>132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119</cp:revision>
  <dcterms:created xsi:type="dcterms:W3CDTF">2006-08-16T00:00:00Z</dcterms:created>
  <dcterms:modified xsi:type="dcterms:W3CDTF">2020-04-24T16:38:51Z</dcterms:modified>
</cp:coreProperties>
</file>