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256" r:id="rId3"/>
    <p:sldId id="257" r:id="rId4"/>
    <p:sldId id="305" r:id="rId5"/>
    <p:sldId id="306" r:id="rId6"/>
    <p:sldId id="259" r:id="rId7"/>
    <p:sldId id="260" r:id="rId8"/>
    <p:sldId id="272" r:id="rId9"/>
    <p:sldId id="281" r:id="rId10"/>
    <p:sldId id="289" r:id="rId11"/>
    <p:sldId id="298" r:id="rId12"/>
    <p:sldId id="299" r:id="rId13"/>
    <p:sldId id="300" r:id="rId14"/>
    <p:sldId id="301" r:id="rId15"/>
    <p:sldId id="266" r:id="rId16"/>
    <p:sldId id="267" r:id="rId17"/>
    <p:sldId id="268" r:id="rId18"/>
    <p:sldId id="269" r:id="rId19"/>
    <p:sldId id="27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800080"/>
    <a:srgbClr val="660066"/>
    <a:srgbClr val="663300"/>
    <a:srgbClr val="800000"/>
    <a:srgbClr val="000066"/>
    <a:srgbClr val="170A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868630-1F3E-4838-B0DE-86EFFEB2CFF6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5E54E7-5A05-4026-B8FA-42B9F644E317}">
      <dgm:prSet phldrT="[Text]"/>
      <dgm:spPr>
        <a:solidFill>
          <a:srgbClr val="663300"/>
        </a:solidFill>
      </dgm:spPr>
      <dgm:t>
        <a:bodyPr/>
        <a:lstStyle/>
        <a:p>
          <a:r>
            <a:rPr lang="en-US" dirty="0" smtClean="0"/>
            <a:t>অনুমিত </a:t>
          </a:r>
          <a:r>
            <a:rPr lang="en-US" dirty="0" err="1" smtClean="0"/>
            <a:t>শর্তসমূহ</a:t>
          </a:r>
          <a:endParaRPr lang="en-US" dirty="0"/>
        </a:p>
      </dgm:t>
    </dgm:pt>
    <dgm:pt modelId="{79BE76FA-4774-4D92-B138-1E2B60D81CF1}" type="parTrans" cxnId="{84D2BEF8-89AA-496C-B11D-9E5CA6EF1CD1}">
      <dgm:prSet/>
      <dgm:spPr/>
      <dgm:t>
        <a:bodyPr/>
        <a:lstStyle/>
        <a:p>
          <a:endParaRPr lang="en-US"/>
        </a:p>
      </dgm:t>
    </dgm:pt>
    <dgm:pt modelId="{C413A9A2-F326-407F-B192-D5BB9EC6EE39}" type="sibTrans" cxnId="{84D2BEF8-89AA-496C-B11D-9E5CA6EF1CD1}">
      <dgm:prSet/>
      <dgm:spPr/>
      <dgm:t>
        <a:bodyPr/>
        <a:lstStyle/>
        <a:p>
          <a:endParaRPr lang="en-US"/>
        </a:p>
      </dgm:t>
    </dgm:pt>
    <dgm:pt modelId="{643B1B3C-6E13-4FD6-83FB-4D795DA2454C}">
      <dgm:prSet phldrT="[Text]" custT="1"/>
      <dgm:spPr>
        <a:solidFill>
          <a:srgbClr val="800080"/>
        </a:solidFill>
      </dgm:spPr>
      <dgm:t>
        <a:bodyPr/>
        <a:lstStyle/>
        <a:p>
          <a:r>
            <a:rPr lang="bn-IN" sz="2000" dirty="0" smtClean="0"/>
            <a:t>১</a:t>
          </a:r>
          <a:r>
            <a:rPr lang="en-US" sz="2000" dirty="0" smtClean="0"/>
            <a:t> । </a:t>
          </a:r>
          <a:r>
            <a:rPr lang="en-US" sz="2000" dirty="0" err="1" smtClean="0"/>
            <a:t>সমগ্র</a:t>
          </a:r>
          <a:r>
            <a:rPr lang="en-US" sz="2000" dirty="0" smtClean="0"/>
            <a:t> </a:t>
          </a:r>
          <a:r>
            <a:rPr lang="en-US" sz="2000" dirty="0" err="1" smtClean="0"/>
            <a:t>সমাজের</a:t>
          </a:r>
          <a:r>
            <a:rPr lang="en-US" sz="2000" dirty="0" smtClean="0"/>
            <a:t> </a:t>
          </a:r>
          <a:r>
            <a:rPr lang="en-US" sz="2000" dirty="0" err="1" smtClean="0"/>
            <a:t>প্রেক্ষিতে</a:t>
          </a:r>
          <a:r>
            <a:rPr lang="en-US" sz="2000" dirty="0" smtClean="0"/>
            <a:t> </a:t>
          </a:r>
          <a:r>
            <a:rPr lang="en-US" sz="2000" dirty="0" err="1" smtClean="0"/>
            <a:t>জমির</a:t>
          </a:r>
          <a:r>
            <a:rPr lang="en-US" sz="2000" dirty="0" smtClean="0"/>
            <a:t> </a:t>
          </a:r>
          <a:r>
            <a:rPr lang="en-US" sz="2000" dirty="0" err="1" smtClean="0"/>
            <a:t>যোগান</a:t>
          </a:r>
          <a:r>
            <a:rPr lang="en-US" sz="2000" dirty="0" smtClean="0"/>
            <a:t> </a:t>
          </a:r>
          <a:r>
            <a:rPr lang="en-US" sz="2000" dirty="0" err="1" smtClean="0"/>
            <a:t>সীমাবদ্ধ</a:t>
          </a:r>
          <a:r>
            <a:rPr lang="en-US" sz="2000" dirty="0" smtClean="0"/>
            <a:t> ।</a:t>
          </a:r>
          <a:endParaRPr lang="en-US" sz="2000" dirty="0"/>
        </a:p>
      </dgm:t>
    </dgm:pt>
    <dgm:pt modelId="{8D7C3BA7-8FE2-48F9-9CD1-C119D203959B}" type="parTrans" cxnId="{037EA8F2-8FC7-422A-B519-88590062F1DE}">
      <dgm:prSet/>
      <dgm:spPr/>
      <dgm:t>
        <a:bodyPr/>
        <a:lstStyle/>
        <a:p>
          <a:endParaRPr lang="en-US"/>
        </a:p>
      </dgm:t>
    </dgm:pt>
    <dgm:pt modelId="{0844F664-823A-4676-8FE8-D86C35C37749}" type="sibTrans" cxnId="{037EA8F2-8FC7-422A-B519-88590062F1DE}">
      <dgm:prSet/>
      <dgm:spPr/>
      <dgm:t>
        <a:bodyPr/>
        <a:lstStyle/>
        <a:p>
          <a:endParaRPr lang="en-US"/>
        </a:p>
      </dgm:t>
    </dgm:pt>
    <dgm:pt modelId="{0F9B0421-912D-45CD-BC4E-9018FE0AB96F}">
      <dgm:prSet phldrT="[Text]" custT="1"/>
      <dgm:spPr>
        <a:solidFill>
          <a:srgbClr val="800080"/>
        </a:solidFill>
      </dgm:spPr>
      <dgm:t>
        <a:bodyPr/>
        <a:lstStyle/>
        <a:p>
          <a:r>
            <a:rPr lang="bn-IN" sz="2000" dirty="0" smtClean="0"/>
            <a:t>২</a:t>
          </a:r>
          <a:r>
            <a:rPr lang="en-US" sz="2000" dirty="0" smtClean="0"/>
            <a:t> । </a:t>
          </a:r>
          <a:r>
            <a:rPr lang="en-US" sz="2000" dirty="0" err="1" smtClean="0"/>
            <a:t>জমি</a:t>
          </a:r>
          <a:r>
            <a:rPr lang="en-US" sz="2000" dirty="0" smtClean="0"/>
            <a:t> </a:t>
          </a:r>
          <a:r>
            <a:rPr lang="en-US" sz="2000" dirty="0" err="1" smtClean="0"/>
            <a:t>প্রকত</a:t>
          </a:r>
          <a:r>
            <a:rPr lang="en-US" sz="2000" dirty="0" smtClean="0"/>
            <a:t> </a:t>
          </a:r>
          <a:r>
            <a:rPr lang="en-US" sz="2000" dirty="0" err="1" smtClean="0"/>
            <a:t>প্রদত্ত</a:t>
          </a:r>
          <a:r>
            <a:rPr lang="en-US" sz="2000" dirty="0" smtClean="0"/>
            <a:t> </a:t>
          </a:r>
          <a:r>
            <a:rPr lang="en-US" sz="2000" dirty="0" err="1" smtClean="0"/>
            <a:t>বলে</a:t>
          </a:r>
          <a:r>
            <a:rPr lang="en-US" sz="2000" dirty="0" smtClean="0"/>
            <a:t> </a:t>
          </a:r>
          <a:r>
            <a:rPr lang="en-US" sz="2000" dirty="0" err="1" smtClean="0"/>
            <a:t>এর</a:t>
          </a:r>
          <a:r>
            <a:rPr lang="en-US" sz="2000" dirty="0" smtClean="0"/>
            <a:t> </a:t>
          </a:r>
          <a:r>
            <a:rPr lang="en-US" sz="2000" dirty="0" err="1" smtClean="0"/>
            <a:t>যোগান</a:t>
          </a:r>
          <a:r>
            <a:rPr lang="en-US" sz="2000" dirty="0" smtClean="0"/>
            <a:t> </a:t>
          </a:r>
          <a:r>
            <a:rPr lang="en-US" sz="2000" dirty="0" err="1" smtClean="0"/>
            <a:t>দাম</a:t>
          </a:r>
          <a:r>
            <a:rPr lang="en-US" sz="2000" dirty="0" smtClean="0"/>
            <a:t> </a:t>
          </a:r>
          <a:r>
            <a:rPr lang="en-US" sz="2000" dirty="0" err="1" smtClean="0"/>
            <a:t>নেই</a:t>
          </a:r>
          <a:r>
            <a:rPr lang="en-US" sz="2000" dirty="0" smtClean="0"/>
            <a:t> । </a:t>
          </a:r>
          <a:endParaRPr lang="en-US" sz="2000" dirty="0"/>
        </a:p>
      </dgm:t>
    </dgm:pt>
    <dgm:pt modelId="{5F2306DB-781C-4692-BCA0-DA65477ED8D4}" type="parTrans" cxnId="{983AC713-44DB-48AB-AD8F-19423831DBBF}">
      <dgm:prSet/>
      <dgm:spPr/>
      <dgm:t>
        <a:bodyPr/>
        <a:lstStyle/>
        <a:p>
          <a:endParaRPr lang="en-US"/>
        </a:p>
      </dgm:t>
    </dgm:pt>
    <dgm:pt modelId="{03153F68-9502-4589-8828-644B0B29CAF6}" type="sibTrans" cxnId="{983AC713-44DB-48AB-AD8F-19423831DBBF}">
      <dgm:prSet/>
      <dgm:spPr/>
      <dgm:t>
        <a:bodyPr/>
        <a:lstStyle/>
        <a:p>
          <a:endParaRPr lang="en-US"/>
        </a:p>
      </dgm:t>
    </dgm:pt>
    <dgm:pt modelId="{70E098D4-176C-4224-B13C-30AFF02A1204}">
      <dgm:prSet phldrT="[Text]" custT="1"/>
      <dgm:spPr>
        <a:solidFill>
          <a:srgbClr val="800080"/>
        </a:solidFill>
      </dgm:spPr>
      <dgm:t>
        <a:bodyPr/>
        <a:lstStyle/>
        <a:p>
          <a:r>
            <a:rPr lang="bn-IN" sz="2000" dirty="0" smtClean="0"/>
            <a:t>৩। </a:t>
          </a:r>
          <a:r>
            <a:rPr lang="en-US" sz="2000" dirty="0" err="1" smtClean="0"/>
            <a:t>জমিতে</a:t>
          </a:r>
          <a:r>
            <a:rPr lang="en-US" sz="2000" dirty="0" smtClean="0"/>
            <a:t> </a:t>
          </a:r>
          <a:r>
            <a:rPr lang="en-US" sz="2000" dirty="0" err="1" smtClean="0"/>
            <a:t>ক্রমহ্রাসমান</a:t>
          </a:r>
          <a:r>
            <a:rPr lang="en-US" sz="2000" dirty="0" smtClean="0"/>
            <a:t> </a:t>
          </a:r>
          <a:r>
            <a:rPr lang="en-US" sz="2000" dirty="0" err="1" smtClean="0"/>
            <a:t>প্রান্তিক</a:t>
          </a:r>
          <a:r>
            <a:rPr lang="en-US" sz="2000" dirty="0" smtClean="0"/>
            <a:t> </a:t>
          </a:r>
          <a:r>
            <a:rPr lang="en-US" sz="2000" dirty="0" err="1" smtClean="0"/>
            <a:t>উৎপাদন</a:t>
          </a:r>
          <a:r>
            <a:rPr lang="en-US" sz="2000" dirty="0" smtClean="0"/>
            <a:t> </a:t>
          </a:r>
          <a:r>
            <a:rPr lang="en-US" sz="2000" dirty="0" err="1" smtClean="0"/>
            <a:t>বিধি</a:t>
          </a:r>
          <a:r>
            <a:rPr lang="en-US" sz="2000" dirty="0" smtClean="0"/>
            <a:t> </a:t>
          </a:r>
          <a:r>
            <a:rPr lang="en-US" sz="2000" dirty="0" err="1" smtClean="0"/>
            <a:t>কার্যকর</a:t>
          </a:r>
          <a:r>
            <a:rPr lang="en-US" sz="2000" dirty="0" smtClean="0"/>
            <a:t> </a:t>
          </a:r>
          <a:r>
            <a:rPr lang="en-US" sz="2000" dirty="0" err="1" smtClean="0"/>
            <a:t>হয়</a:t>
          </a:r>
          <a:r>
            <a:rPr lang="en-US" sz="2000" dirty="0" smtClean="0"/>
            <a:t> । </a:t>
          </a:r>
          <a:endParaRPr lang="en-US" sz="2000" dirty="0"/>
        </a:p>
      </dgm:t>
    </dgm:pt>
    <dgm:pt modelId="{DF9B57EF-9611-4C75-9930-F724F97DF60B}" type="parTrans" cxnId="{FD358A68-B933-463C-B021-F683125C4454}">
      <dgm:prSet/>
      <dgm:spPr/>
      <dgm:t>
        <a:bodyPr/>
        <a:lstStyle/>
        <a:p>
          <a:endParaRPr lang="en-US"/>
        </a:p>
      </dgm:t>
    </dgm:pt>
    <dgm:pt modelId="{8B30AB49-9D17-493D-9966-C59A45323470}" type="sibTrans" cxnId="{FD358A68-B933-463C-B021-F683125C4454}">
      <dgm:prSet/>
      <dgm:spPr/>
      <dgm:t>
        <a:bodyPr/>
        <a:lstStyle/>
        <a:p>
          <a:endParaRPr lang="en-US"/>
        </a:p>
      </dgm:t>
    </dgm:pt>
    <dgm:pt modelId="{D377B515-5AC9-43BB-B93F-2303EA414180}">
      <dgm:prSet phldrT="[Text]" custT="1"/>
      <dgm:spPr>
        <a:solidFill>
          <a:srgbClr val="800080"/>
        </a:solidFill>
      </dgm:spPr>
      <dgm:t>
        <a:bodyPr/>
        <a:lstStyle/>
        <a:p>
          <a:r>
            <a:rPr lang="en-US" sz="1800" dirty="0" smtClean="0"/>
            <a:t>৫</a:t>
          </a:r>
          <a:r>
            <a:rPr lang="en-US" sz="1800" baseline="0" dirty="0" smtClean="0"/>
            <a:t> । </a:t>
          </a:r>
          <a:r>
            <a:rPr lang="en-US" sz="1800" baseline="0" dirty="0" err="1" smtClean="0"/>
            <a:t>জমির</a:t>
          </a:r>
          <a:r>
            <a:rPr lang="en-US" sz="1800" baseline="0" dirty="0" smtClean="0"/>
            <a:t> </a:t>
          </a:r>
          <a:r>
            <a:rPr lang="en-US" sz="1800" baseline="0" dirty="0" err="1" smtClean="0"/>
            <a:t>মৌলিক</a:t>
          </a:r>
          <a:r>
            <a:rPr lang="en-US" sz="1800" baseline="0" dirty="0" smtClean="0"/>
            <a:t> ও </a:t>
          </a:r>
          <a:r>
            <a:rPr lang="en-US" sz="1800" baseline="0" dirty="0" err="1" smtClean="0"/>
            <a:t>অবিনশর</a:t>
          </a:r>
          <a:r>
            <a:rPr lang="en-US" sz="1800" baseline="0" dirty="0" smtClean="0"/>
            <a:t> </a:t>
          </a:r>
          <a:r>
            <a:rPr lang="en-US" sz="1800" baseline="0" dirty="0" err="1" smtClean="0"/>
            <a:t>ক্ষমতা</a:t>
          </a:r>
          <a:r>
            <a:rPr lang="en-US" sz="1800" baseline="0" dirty="0" smtClean="0"/>
            <a:t> </a:t>
          </a:r>
          <a:r>
            <a:rPr lang="en-US" sz="1800" baseline="0" dirty="0" err="1" smtClean="0"/>
            <a:t>রয়েছে</a:t>
          </a:r>
          <a:r>
            <a:rPr lang="en-US" sz="1800" baseline="0" dirty="0" smtClean="0"/>
            <a:t> ।</a:t>
          </a:r>
          <a:endParaRPr lang="en-US" sz="1800" dirty="0"/>
        </a:p>
      </dgm:t>
    </dgm:pt>
    <dgm:pt modelId="{8067BBDB-20A4-4DA8-9669-D820937B72A5}" type="parTrans" cxnId="{2691F452-D362-4BD2-A200-E10C71051928}">
      <dgm:prSet/>
      <dgm:spPr/>
      <dgm:t>
        <a:bodyPr/>
        <a:lstStyle/>
        <a:p>
          <a:endParaRPr lang="en-US"/>
        </a:p>
      </dgm:t>
    </dgm:pt>
    <dgm:pt modelId="{977BB3E6-1767-445F-801A-810ABE3F9A80}" type="sibTrans" cxnId="{2691F452-D362-4BD2-A200-E10C71051928}">
      <dgm:prSet/>
      <dgm:spPr/>
      <dgm:t>
        <a:bodyPr/>
        <a:lstStyle/>
        <a:p>
          <a:endParaRPr lang="en-US"/>
        </a:p>
      </dgm:t>
    </dgm:pt>
    <dgm:pt modelId="{87B140CF-B9D0-401E-BF93-C47551F953F3}">
      <dgm:prSet custT="1"/>
      <dgm:spPr>
        <a:solidFill>
          <a:srgbClr val="660066"/>
        </a:solidFill>
      </dgm:spPr>
      <dgm:t>
        <a:bodyPr/>
        <a:lstStyle/>
        <a:p>
          <a:r>
            <a:rPr lang="bn-IN" sz="1800" dirty="0" smtClean="0"/>
            <a:t>৪।</a:t>
          </a:r>
          <a:r>
            <a:rPr lang="en-US" sz="1800" dirty="0" err="1" smtClean="0"/>
            <a:t>জমির</a:t>
          </a:r>
          <a:r>
            <a:rPr lang="en-US" sz="1800" dirty="0" smtClean="0"/>
            <a:t> </a:t>
          </a:r>
          <a:r>
            <a:rPr lang="en-US" sz="1800" dirty="0" err="1" smtClean="0"/>
            <a:t>উর্বরতার</a:t>
          </a:r>
          <a:r>
            <a:rPr lang="en-US" sz="1800" dirty="0" smtClean="0"/>
            <a:t> </a:t>
          </a:r>
          <a:r>
            <a:rPr lang="en-US" sz="1800" dirty="0" err="1" smtClean="0"/>
            <a:t>পার্থক্য</a:t>
          </a:r>
          <a:r>
            <a:rPr lang="en-US" sz="1800" dirty="0" smtClean="0"/>
            <a:t> </a:t>
          </a:r>
          <a:r>
            <a:rPr lang="en-US" sz="1800" dirty="0" err="1" smtClean="0"/>
            <a:t>রয়েছে</a:t>
          </a:r>
          <a:r>
            <a:rPr lang="en-US" sz="1800" dirty="0" smtClean="0"/>
            <a:t> ।</a:t>
          </a:r>
          <a:endParaRPr lang="en-US" sz="1800" dirty="0"/>
        </a:p>
      </dgm:t>
    </dgm:pt>
    <dgm:pt modelId="{64C3723B-A0DE-45CB-95C2-DF9EDBE1EDF4}" type="parTrans" cxnId="{F82F09CC-9EE7-4C2F-9CDD-3B089EF61573}">
      <dgm:prSet/>
      <dgm:spPr/>
      <dgm:t>
        <a:bodyPr/>
        <a:lstStyle/>
        <a:p>
          <a:endParaRPr lang="en-US"/>
        </a:p>
      </dgm:t>
    </dgm:pt>
    <dgm:pt modelId="{C290F2A1-6A3F-42E1-816E-75AB73ADFF5B}" type="sibTrans" cxnId="{F82F09CC-9EE7-4C2F-9CDD-3B089EF61573}">
      <dgm:prSet/>
      <dgm:spPr/>
      <dgm:t>
        <a:bodyPr/>
        <a:lstStyle/>
        <a:p>
          <a:endParaRPr lang="en-US"/>
        </a:p>
      </dgm:t>
    </dgm:pt>
    <dgm:pt modelId="{516B58F9-7DCE-4B85-A6D1-20F3F36FD286}" type="pres">
      <dgm:prSet presAssocID="{6A868630-1F3E-4838-B0DE-86EFFEB2CFF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2BBCBD-4521-4505-BF56-601F2899A0E9}" type="pres">
      <dgm:prSet presAssocID="{615E54E7-5A05-4026-B8FA-42B9F644E317}" presName="centerShape" presStyleLbl="node0" presStyleIdx="0" presStyleCnt="1" custScaleX="160669" custScaleY="120119" custLinFactNeighborX="-1433" custLinFactNeighborY="-6592"/>
      <dgm:spPr/>
      <dgm:t>
        <a:bodyPr/>
        <a:lstStyle/>
        <a:p>
          <a:endParaRPr lang="en-US"/>
        </a:p>
      </dgm:t>
    </dgm:pt>
    <dgm:pt modelId="{BBDC8554-E6FC-4904-95C7-6FAFE7772D9E}" type="pres">
      <dgm:prSet presAssocID="{8D7C3BA7-8FE2-48F9-9CD1-C119D203959B}" presName="parTrans" presStyleLbl="sibTrans2D1" presStyleIdx="0" presStyleCnt="5" custLinFactNeighborX="16649" custLinFactNeighborY="-2296"/>
      <dgm:spPr/>
      <dgm:t>
        <a:bodyPr/>
        <a:lstStyle/>
        <a:p>
          <a:endParaRPr lang="en-US"/>
        </a:p>
      </dgm:t>
    </dgm:pt>
    <dgm:pt modelId="{C3A9B627-F37F-481F-9B93-94944093E16E}" type="pres">
      <dgm:prSet presAssocID="{8D7C3BA7-8FE2-48F9-9CD1-C119D203959B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6EBE18E2-6D8E-4D0E-9F9E-3CA01E227074}" type="pres">
      <dgm:prSet presAssocID="{643B1B3C-6E13-4FD6-83FB-4D795DA2454C}" presName="node" presStyleLbl="node1" presStyleIdx="0" presStyleCnt="5" custScaleX="171889" custRadScaleRad="100466" custRadScaleInc="104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8EBAEC-F2E8-4635-92A8-E9435EEA83ED}" type="pres">
      <dgm:prSet presAssocID="{5F2306DB-781C-4692-BCA0-DA65477ED8D4}" presName="parTrans" presStyleLbl="sibTrans2D1" presStyleIdx="1" presStyleCnt="5"/>
      <dgm:spPr/>
      <dgm:t>
        <a:bodyPr/>
        <a:lstStyle/>
        <a:p>
          <a:endParaRPr lang="en-US"/>
        </a:p>
      </dgm:t>
    </dgm:pt>
    <dgm:pt modelId="{E56B0FE4-E0EA-4A74-93B8-B2B58E554361}" type="pres">
      <dgm:prSet presAssocID="{5F2306DB-781C-4692-BCA0-DA65477ED8D4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F5070DC8-71BF-4704-B93E-041467537F10}" type="pres">
      <dgm:prSet presAssocID="{0F9B0421-912D-45CD-BC4E-9018FE0AB96F}" presName="node" presStyleLbl="node1" presStyleIdx="1" presStyleCnt="5" custScaleX="154855" custScaleY="140317" custRadScaleRad="120223" custRadScaleInc="116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16C90-8458-4A40-A3FF-3D1DC89BEBFE}" type="pres">
      <dgm:prSet presAssocID="{DF9B57EF-9611-4C75-9930-F724F97DF60B}" presName="parTrans" presStyleLbl="sibTrans2D1" presStyleIdx="2" presStyleCnt="5"/>
      <dgm:spPr/>
      <dgm:t>
        <a:bodyPr/>
        <a:lstStyle/>
        <a:p>
          <a:endParaRPr lang="en-US"/>
        </a:p>
      </dgm:t>
    </dgm:pt>
    <dgm:pt modelId="{841C3830-0E87-4745-B1DE-6B36E3CBD17E}" type="pres">
      <dgm:prSet presAssocID="{DF9B57EF-9611-4C75-9930-F724F97DF60B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2ACA6814-35DC-4D43-A500-CBECF66F841F}" type="pres">
      <dgm:prSet presAssocID="{70E098D4-176C-4224-B13C-30AFF02A1204}" presName="node" presStyleLbl="node1" presStyleIdx="2" presStyleCnt="5" custScaleX="134855" custScaleY="117792" custRadScaleRad="99697" custRadScaleInc="-199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FCDCF8-7200-4F32-BAA5-E9D242BE753E}" type="pres">
      <dgm:prSet presAssocID="{64C3723B-A0DE-45CB-95C2-DF9EDBE1EDF4}" presName="parTrans" presStyleLbl="sibTrans2D1" presStyleIdx="3" presStyleCnt="5"/>
      <dgm:spPr/>
      <dgm:t>
        <a:bodyPr/>
        <a:lstStyle/>
        <a:p>
          <a:endParaRPr lang="en-US"/>
        </a:p>
      </dgm:t>
    </dgm:pt>
    <dgm:pt modelId="{C85CF7B1-2FC6-4A23-AC17-476710C3E792}" type="pres">
      <dgm:prSet presAssocID="{64C3723B-A0DE-45CB-95C2-DF9EDBE1EDF4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FA491C89-AF23-46A1-A292-529A1529584C}" type="pres">
      <dgm:prSet presAssocID="{87B140CF-B9D0-401E-BF93-C47551F953F3}" presName="node" presStyleLbl="node1" presStyleIdx="3" presStyleCnt="5" custScaleX="130909" custScaleY="96299" custRadScaleRad="82811" custRadScaleInc="-26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E9E9A1-0527-46BB-B949-B839680AB596}" type="pres">
      <dgm:prSet presAssocID="{8067BBDB-20A4-4DA8-9669-D820937B72A5}" presName="parTrans" presStyleLbl="sibTrans2D1" presStyleIdx="4" presStyleCnt="5"/>
      <dgm:spPr/>
      <dgm:t>
        <a:bodyPr/>
        <a:lstStyle/>
        <a:p>
          <a:endParaRPr lang="en-US"/>
        </a:p>
      </dgm:t>
    </dgm:pt>
    <dgm:pt modelId="{200355B9-6B04-4101-91E4-37354A448566}" type="pres">
      <dgm:prSet presAssocID="{8067BBDB-20A4-4DA8-9669-D820937B72A5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286A7B0A-E777-43D5-B1AA-3AF3396B7DED}" type="pres">
      <dgm:prSet presAssocID="{D377B515-5AC9-43BB-B93F-2303EA414180}" presName="node" presStyleLbl="node1" presStyleIdx="4" presStyleCnt="5" custAng="258578" custScaleX="144415" custScaleY="123851" custRadScaleRad="115559" custRadScaleInc="69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40E7B8-0602-40B6-9957-94B4FC6B448D}" type="presOf" srcId="{8D7C3BA7-8FE2-48F9-9CD1-C119D203959B}" destId="{C3A9B627-F37F-481F-9B93-94944093E16E}" srcOrd="1" destOrd="0" presId="urn:microsoft.com/office/officeart/2005/8/layout/radial5"/>
    <dgm:cxn modelId="{70B176FF-2731-4F7D-8293-ACE375784F8B}" type="presOf" srcId="{70E098D4-176C-4224-B13C-30AFF02A1204}" destId="{2ACA6814-35DC-4D43-A500-CBECF66F841F}" srcOrd="0" destOrd="0" presId="urn:microsoft.com/office/officeart/2005/8/layout/radial5"/>
    <dgm:cxn modelId="{3022D829-B99C-4B43-8C67-36D7C264A405}" type="presOf" srcId="{8067BBDB-20A4-4DA8-9669-D820937B72A5}" destId="{D9E9E9A1-0527-46BB-B949-B839680AB596}" srcOrd="0" destOrd="0" presId="urn:microsoft.com/office/officeart/2005/8/layout/radial5"/>
    <dgm:cxn modelId="{BC67ED9A-853A-4A75-9D85-06C087B53C27}" type="presOf" srcId="{DF9B57EF-9611-4C75-9930-F724F97DF60B}" destId="{841C3830-0E87-4745-B1DE-6B36E3CBD17E}" srcOrd="1" destOrd="0" presId="urn:microsoft.com/office/officeart/2005/8/layout/radial5"/>
    <dgm:cxn modelId="{3453E8FF-964E-4D96-925D-D23D3FA904E1}" type="presOf" srcId="{64C3723B-A0DE-45CB-95C2-DF9EDBE1EDF4}" destId="{C85CF7B1-2FC6-4A23-AC17-476710C3E792}" srcOrd="1" destOrd="0" presId="urn:microsoft.com/office/officeart/2005/8/layout/radial5"/>
    <dgm:cxn modelId="{E61DF952-3DC0-4EF5-A8BD-2CF87E69CC59}" type="presOf" srcId="{8D7C3BA7-8FE2-48F9-9CD1-C119D203959B}" destId="{BBDC8554-E6FC-4904-95C7-6FAFE7772D9E}" srcOrd="0" destOrd="0" presId="urn:microsoft.com/office/officeart/2005/8/layout/radial5"/>
    <dgm:cxn modelId="{983AC713-44DB-48AB-AD8F-19423831DBBF}" srcId="{615E54E7-5A05-4026-B8FA-42B9F644E317}" destId="{0F9B0421-912D-45CD-BC4E-9018FE0AB96F}" srcOrd="1" destOrd="0" parTransId="{5F2306DB-781C-4692-BCA0-DA65477ED8D4}" sibTransId="{03153F68-9502-4589-8828-644B0B29CAF6}"/>
    <dgm:cxn modelId="{C3DDEE5C-F805-4DC5-BA37-17DE6187BB4A}" type="presOf" srcId="{5F2306DB-781C-4692-BCA0-DA65477ED8D4}" destId="{448EBAEC-F2E8-4635-92A8-E9435EEA83ED}" srcOrd="0" destOrd="0" presId="urn:microsoft.com/office/officeart/2005/8/layout/radial5"/>
    <dgm:cxn modelId="{F82F09CC-9EE7-4C2F-9CDD-3B089EF61573}" srcId="{615E54E7-5A05-4026-B8FA-42B9F644E317}" destId="{87B140CF-B9D0-401E-BF93-C47551F953F3}" srcOrd="3" destOrd="0" parTransId="{64C3723B-A0DE-45CB-95C2-DF9EDBE1EDF4}" sibTransId="{C290F2A1-6A3F-42E1-816E-75AB73ADFF5B}"/>
    <dgm:cxn modelId="{CEA5D53F-C504-4BF0-AFD3-D730F06AB5BE}" type="presOf" srcId="{87B140CF-B9D0-401E-BF93-C47551F953F3}" destId="{FA491C89-AF23-46A1-A292-529A1529584C}" srcOrd="0" destOrd="0" presId="urn:microsoft.com/office/officeart/2005/8/layout/radial5"/>
    <dgm:cxn modelId="{9F85CB37-0EE0-41A1-8F98-18949CDBEA5B}" type="presOf" srcId="{643B1B3C-6E13-4FD6-83FB-4D795DA2454C}" destId="{6EBE18E2-6D8E-4D0E-9F9E-3CA01E227074}" srcOrd="0" destOrd="0" presId="urn:microsoft.com/office/officeart/2005/8/layout/radial5"/>
    <dgm:cxn modelId="{DDA6D9EA-243E-4B3E-BF33-005479613F91}" type="presOf" srcId="{0F9B0421-912D-45CD-BC4E-9018FE0AB96F}" destId="{F5070DC8-71BF-4704-B93E-041467537F10}" srcOrd="0" destOrd="0" presId="urn:microsoft.com/office/officeart/2005/8/layout/radial5"/>
    <dgm:cxn modelId="{BB50D122-99C9-4F9E-A3D1-8A619627E723}" type="presOf" srcId="{8067BBDB-20A4-4DA8-9669-D820937B72A5}" destId="{200355B9-6B04-4101-91E4-37354A448566}" srcOrd="1" destOrd="0" presId="urn:microsoft.com/office/officeart/2005/8/layout/radial5"/>
    <dgm:cxn modelId="{226833CF-CCB0-4252-84C6-1290978301C4}" type="presOf" srcId="{D377B515-5AC9-43BB-B93F-2303EA414180}" destId="{286A7B0A-E777-43D5-B1AA-3AF3396B7DED}" srcOrd="0" destOrd="0" presId="urn:microsoft.com/office/officeart/2005/8/layout/radial5"/>
    <dgm:cxn modelId="{A465C380-924D-4B41-951A-F1F93F515610}" type="presOf" srcId="{6A868630-1F3E-4838-B0DE-86EFFEB2CFF6}" destId="{516B58F9-7DCE-4B85-A6D1-20F3F36FD286}" srcOrd="0" destOrd="0" presId="urn:microsoft.com/office/officeart/2005/8/layout/radial5"/>
    <dgm:cxn modelId="{972F5138-AF0A-4EDC-95F3-6DCD2C8A085D}" type="presOf" srcId="{DF9B57EF-9611-4C75-9930-F724F97DF60B}" destId="{BA616C90-8458-4A40-A3FF-3D1DC89BEBFE}" srcOrd="0" destOrd="0" presId="urn:microsoft.com/office/officeart/2005/8/layout/radial5"/>
    <dgm:cxn modelId="{47FE45C7-0C6E-46D8-A8A6-CC596A9F5789}" type="presOf" srcId="{64C3723B-A0DE-45CB-95C2-DF9EDBE1EDF4}" destId="{8BFCDCF8-7200-4F32-BAA5-E9D242BE753E}" srcOrd="0" destOrd="0" presId="urn:microsoft.com/office/officeart/2005/8/layout/radial5"/>
    <dgm:cxn modelId="{EDBB591E-99E7-4AE1-AF26-40F79911DC06}" type="presOf" srcId="{615E54E7-5A05-4026-B8FA-42B9F644E317}" destId="{E42BBCBD-4521-4505-BF56-601F2899A0E9}" srcOrd="0" destOrd="0" presId="urn:microsoft.com/office/officeart/2005/8/layout/radial5"/>
    <dgm:cxn modelId="{0EF03168-8BBD-4B0A-8775-8C18BC50B118}" type="presOf" srcId="{5F2306DB-781C-4692-BCA0-DA65477ED8D4}" destId="{E56B0FE4-E0EA-4A74-93B8-B2B58E554361}" srcOrd="1" destOrd="0" presId="urn:microsoft.com/office/officeart/2005/8/layout/radial5"/>
    <dgm:cxn modelId="{FD358A68-B933-463C-B021-F683125C4454}" srcId="{615E54E7-5A05-4026-B8FA-42B9F644E317}" destId="{70E098D4-176C-4224-B13C-30AFF02A1204}" srcOrd="2" destOrd="0" parTransId="{DF9B57EF-9611-4C75-9930-F724F97DF60B}" sibTransId="{8B30AB49-9D17-493D-9966-C59A45323470}"/>
    <dgm:cxn modelId="{84D2BEF8-89AA-496C-B11D-9E5CA6EF1CD1}" srcId="{6A868630-1F3E-4838-B0DE-86EFFEB2CFF6}" destId="{615E54E7-5A05-4026-B8FA-42B9F644E317}" srcOrd="0" destOrd="0" parTransId="{79BE76FA-4774-4D92-B138-1E2B60D81CF1}" sibTransId="{C413A9A2-F326-407F-B192-D5BB9EC6EE39}"/>
    <dgm:cxn modelId="{037EA8F2-8FC7-422A-B519-88590062F1DE}" srcId="{615E54E7-5A05-4026-B8FA-42B9F644E317}" destId="{643B1B3C-6E13-4FD6-83FB-4D795DA2454C}" srcOrd="0" destOrd="0" parTransId="{8D7C3BA7-8FE2-48F9-9CD1-C119D203959B}" sibTransId="{0844F664-823A-4676-8FE8-D86C35C37749}"/>
    <dgm:cxn modelId="{2691F452-D362-4BD2-A200-E10C71051928}" srcId="{615E54E7-5A05-4026-B8FA-42B9F644E317}" destId="{D377B515-5AC9-43BB-B93F-2303EA414180}" srcOrd="4" destOrd="0" parTransId="{8067BBDB-20A4-4DA8-9669-D820937B72A5}" sibTransId="{977BB3E6-1767-445F-801A-810ABE3F9A80}"/>
    <dgm:cxn modelId="{31EF53EF-D352-48B8-99F5-30365DBB4730}" type="presParOf" srcId="{516B58F9-7DCE-4B85-A6D1-20F3F36FD286}" destId="{E42BBCBD-4521-4505-BF56-601F2899A0E9}" srcOrd="0" destOrd="0" presId="urn:microsoft.com/office/officeart/2005/8/layout/radial5"/>
    <dgm:cxn modelId="{750670E8-9744-47C3-A972-3CE8E1825A00}" type="presParOf" srcId="{516B58F9-7DCE-4B85-A6D1-20F3F36FD286}" destId="{BBDC8554-E6FC-4904-95C7-6FAFE7772D9E}" srcOrd="1" destOrd="0" presId="urn:microsoft.com/office/officeart/2005/8/layout/radial5"/>
    <dgm:cxn modelId="{F5CA3DD8-2165-4657-BDA3-D9A16534AD41}" type="presParOf" srcId="{BBDC8554-E6FC-4904-95C7-6FAFE7772D9E}" destId="{C3A9B627-F37F-481F-9B93-94944093E16E}" srcOrd="0" destOrd="0" presId="urn:microsoft.com/office/officeart/2005/8/layout/radial5"/>
    <dgm:cxn modelId="{262AABCC-C236-4529-A5EE-F4D37D8B35BB}" type="presParOf" srcId="{516B58F9-7DCE-4B85-A6D1-20F3F36FD286}" destId="{6EBE18E2-6D8E-4D0E-9F9E-3CA01E227074}" srcOrd="2" destOrd="0" presId="urn:microsoft.com/office/officeart/2005/8/layout/radial5"/>
    <dgm:cxn modelId="{C0D9EFBD-B9AC-4C16-95A9-A1505E8D05B4}" type="presParOf" srcId="{516B58F9-7DCE-4B85-A6D1-20F3F36FD286}" destId="{448EBAEC-F2E8-4635-92A8-E9435EEA83ED}" srcOrd="3" destOrd="0" presId="urn:microsoft.com/office/officeart/2005/8/layout/radial5"/>
    <dgm:cxn modelId="{3DCFCAC0-BC22-441B-BF13-CC0C98419DDD}" type="presParOf" srcId="{448EBAEC-F2E8-4635-92A8-E9435EEA83ED}" destId="{E56B0FE4-E0EA-4A74-93B8-B2B58E554361}" srcOrd="0" destOrd="0" presId="urn:microsoft.com/office/officeart/2005/8/layout/radial5"/>
    <dgm:cxn modelId="{90D6D4F6-E76D-4133-8015-B5606E275188}" type="presParOf" srcId="{516B58F9-7DCE-4B85-A6D1-20F3F36FD286}" destId="{F5070DC8-71BF-4704-B93E-041467537F10}" srcOrd="4" destOrd="0" presId="urn:microsoft.com/office/officeart/2005/8/layout/radial5"/>
    <dgm:cxn modelId="{935C969B-9A7E-4654-930B-6E61587F40A7}" type="presParOf" srcId="{516B58F9-7DCE-4B85-A6D1-20F3F36FD286}" destId="{BA616C90-8458-4A40-A3FF-3D1DC89BEBFE}" srcOrd="5" destOrd="0" presId="urn:microsoft.com/office/officeart/2005/8/layout/radial5"/>
    <dgm:cxn modelId="{CBDB421F-C429-47C8-8FD8-2192D18C745D}" type="presParOf" srcId="{BA616C90-8458-4A40-A3FF-3D1DC89BEBFE}" destId="{841C3830-0E87-4745-B1DE-6B36E3CBD17E}" srcOrd="0" destOrd="0" presId="urn:microsoft.com/office/officeart/2005/8/layout/radial5"/>
    <dgm:cxn modelId="{6B180B1F-9971-49A1-97D6-C15191B4613B}" type="presParOf" srcId="{516B58F9-7DCE-4B85-A6D1-20F3F36FD286}" destId="{2ACA6814-35DC-4D43-A500-CBECF66F841F}" srcOrd="6" destOrd="0" presId="urn:microsoft.com/office/officeart/2005/8/layout/radial5"/>
    <dgm:cxn modelId="{C81472A9-BA7E-468C-9347-FF201481B148}" type="presParOf" srcId="{516B58F9-7DCE-4B85-A6D1-20F3F36FD286}" destId="{8BFCDCF8-7200-4F32-BAA5-E9D242BE753E}" srcOrd="7" destOrd="0" presId="urn:microsoft.com/office/officeart/2005/8/layout/radial5"/>
    <dgm:cxn modelId="{E0C630B9-67B5-48F6-9334-06D0ADB7EE78}" type="presParOf" srcId="{8BFCDCF8-7200-4F32-BAA5-E9D242BE753E}" destId="{C85CF7B1-2FC6-4A23-AC17-476710C3E792}" srcOrd="0" destOrd="0" presId="urn:microsoft.com/office/officeart/2005/8/layout/radial5"/>
    <dgm:cxn modelId="{DD49EA9F-6D70-4707-A2B7-4E0C7A7DEA3B}" type="presParOf" srcId="{516B58F9-7DCE-4B85-A6D1-20F3F36FD286}" destId="{FA491C89-AF23-46A1-A292-529A1529584C}" srcOrd="8" destOrd="0" presId="urn:microsoft.com/office/officeart/2005/8/layout/radial5"/>
    <dgm:cxn modelId="{4033DAC5-5B1B-4124-866D-6E3C5B8F9520}" type="presParOf" srcId="{516B58F9-7DCE-4B85-A6D1-20F3F36FD286}" destId="{D9E9E9A1-0527-46BB-B949-B839680AB596}" srcOrd="9" destOrd="0" presId="urn:microsoft.com/office/officeart/2005/8/layout/radial5"/>
    <dgm:cxn modelId="{240A5917-D224-47CD-B138-381E33306CE2}" type="presParOf" srcId="{D9E9E9A1-0527-46BB-B949-B839680AB596}" destId="{200355B9-6B04-4101-91E4-37354A448566}" srcOrd="0" destOrd="0" presId="urn:microsoft.com/office/officeart/2005/8/layout/radial5"/>
    <dgm:cxn modelId="{9CC58217-00B5-45E5-813F-44FD63663099}" type="presParOf" srcId="{516B58F9-7DCE-4B85-A6D1-20F3F36FD286}" destId="{286A7B0A-E777-43D5-B1AA-3AF3396B7DED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06AC4A-D5C1-40DD-BD42-4BC861DB00D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6F09188-F272-4F0A-8135-8221D9970A31}">
      <dgm:prSet phldrT="[Text]"/>
      <dgm:spPr/>
      <dgm:t>
        <a:bodyPr/>
        <a:lstStyle/>
        <a:p>
          <a:r>
            <a:rPr lang="en-US" dirty="0" err="1" smtClean="0"/>
            <a:t>দলগত</a:t>
          </a:r>
          <a:r>
            <a:rPr lang="en-US" dirty="0" smtClean="0"/>
            <a:t> </a:t>
          </a:r>
          <a:r>
            <a:rPr lang="en-US" dirty="0" err="1" smtClean="0"/>
            <a:t>কাজ</a:t>
          </a:r>
          <a:endParaRPr lang="en-US" dirty="0"/>
        </a:p>
      </dgm:t>
    </dgm:pt>
    <dgm:pt modelId="{3BB35DB5-E4D1-4E52-A444-C6D15A559775}" type="parTrans" cxnId="{D24482A0-E175-4939-8205-A52D0BA815C4}">
      <dgm:prSet/>
      <dgm:spPr/>
      <dgm:t>
        <a:bodyPr/>
        <a:lstStyle/>
        <a:p>
          <a:endParaRPr lang="en-US"/>
        </a:p>
      </dgm:t>
    </dgm:pt>
    <dgm:pt modelId="{C1ABCC4B-9B7D-4365-BD6E-2C2508566B64}" type="sibTrans" cxnId="{D24482A0-E175-4939-8205-A52D0BA815C4}">
      <dgm:prSet/>
      <dgm:spPr/>
      <dgm:t>
        <a:bodyPr/>
        <a:lstStyle/>
        <a:p>
          <a:endParaRPr lang="en-US"/>
        </a:p>
      </dgm:t>
    </dgm:pt>
    <dgm:pt modelId="{372E850F-EAE8-4890-8349-9FE5F2562BC6}">
      <dgm:prSet phldrT="[Text]"/>
      <dgm:spPr/>
      <dgm:t>
        <a:bodyPr/>
        <a:lstStyle/>
        <a:p>
          <a:r>
            <a:rPr lang="en-US" dirty="0" smtClean="0"/>
            <a:t>১।</a:t>
          </a:r>
          <a:r>
            <a:rPr lang="bn-IN" dirty="0" smtClean="0"/>
            <a:t> </a:t>
          </a:r>
          <a:r>
            <a:rPr lang="en-US" dirty="0" err="1" smtClean="0"/>
            <a:t>খাজনা</a:t>
          </a:r>
          <a:r>
            <a:rPr lang="en-US" dirty="0" smtClean="0"/>
            <a:t> ও </a:t>
          </a:r>
          <a:r>
            <a:rPr lang="en-US" dirty="0" err="1" smtClean="0"/>
            <a:t>দামের</a:t>
          </a:r>
          <a:r>
            <a:rPr lang="en-US" dirty="0" smtClean="0"/>
            <a:t> </a:t>
          </a:r>
          <a:r>
            <a:rPr lang="en-US" dirty="0" err="1" smtClean="0"/>
            <a:t>সম্পর্ক</a:t>
          </a:r>
          <a:r>
            <a:rPr lang="en-US" dirty="0" smtClean="0"/>
            <a:t> </a:t>
          </a:r>
          <a:r>
            <a:rPr lang="en-US" dirty="0" err="1" smtClean="0"/>
            <a:t>ব্যাখ্যা</a:t>
          </a:r>
          <a:r>
            <a:rPr lang="en-US" dirty="0" smtClean="0"/>
            <a:t> </a:t>
          </a:r>
          <a:r>
            <a:rPr lang="en-US" dirty="0" err="1" smtClean="0"/>
            <a:t>কর</a:t>
          </a:r>
          <a:r>
            <a:rPr lang="en-US" dirty="0" smtClean="0"/>
            <a:t> । </a:t>
          </a:r>
          <a:endParaRPr lang="bn-IN" dirty="0" smtClean="0"/>
        </a:p>
      </dgm:t>
    </dgm:pt>
    <dgm:pt modelId="{99AB0160-9E26-4348-851E-915F4FD527DA}" type="parTrans" cxnId="{D3690D3C-93D8-4FC9-A491-00C0D0F0CE45}">
      <dgm:prSet/>
      <dgm:spPr/>
      <dgm:t>
        <a:bodyPr/>
        <a:lstStyle/>
        <a:p>
          <a:endParaRPr lang="en-US"/>
        </a:p>
      </dgm:t>
    </dgm:pt>
    <dgm:pt modelId="{5906621E-66AF-415B-B50B-5FC64CF65A94}" type="sibTrans" cxnId="{D3690D3C-93D8-4FC9-A491-00C0D0F0CE45}">
      <dgm:prSet/>
      <dgm:spPr/>
      <dgm:t>
        <a:bodyPr/>
        <a:lstStyle/>
        <a:p>
          <a:endParaRPr lang="en-US"/>
        </a:p>
      </dgm:t>
    </dgm:pt>
    <dgm:pt modelId="{256F44A9-7309-4241-B6A2-96E179B2FB63}">
      <dgm:prSet phldrT="[Text]"/>
      <dgm:spPr/>
      <dgm:t>
        <a:bodyPr/>
        <a:lstStyle/>
        <a:p>
          <a:r>
            <a:rPr lang="en-US" dirty="0" smtClean="0"/>
            <a:t>২। </a:t>
          </a:r>
          <a:r>
            <a:rPr lang="en-US" dirty="0" err="1" smtClean="0"/>
            <a:t>রিকার্ডোর</a:t>
          </a:r>
          <a:r>
            <a:rPr lang="en-US" dirty="0" smtClean="0"/>
            <a:t> </a:t>
          </a:r>
          <a:r>
            <a:rPr lang="en-US" dirty="0" err="1" smtClean="0"/>
            <a:t>খাজনা</a:t>
          </a:r>
          <a:r>
            <a:rPr lang="en-US" dirty="0" smtClean="0"/>
            <a:t> </a:t>
          </a:r>
          <a:r>
            <a:rPr lang="en-US" dirty="0" err="1" smtClean="0"/>
            <a:t>তত্তটির</a:t>
          </a:r>
          <a:r>
            <a:rPr lang="en-US" dirty="0" smtClean="0"/>
            <a:t> </a:t>
          </a:r>
          <a:r>
            <a:rPr lang="en-US" dirty="0" err="1" smtClean="0"/>
            <a:t>সমালোচনা</a:t>
          </a:r>
          <a:r>
            <a:rPr lang="en-US" dirty="0" smtClean="0"/>
            <a:t> </a:t>
          </a:r>
          <a:r>
            <a:rPr lang="en-US" dirty="0" err="1" smtClean="0"/>
            <a:t>কর</a:t>
          </a:r>
          <a:r>
            <a:rPr lang="en-US" dirty="0" smtClean="0"/>
            <a:t> ।</a:t>
          </a:r>
          <a:endParaRPr lang="en-US" dirty="0"/>
        </a:p>
      </dgm:t>
    </dgm:pt>
    <dgm:pt modelId="{82919587-7847-4BA2-9838-D9F8E4453075}" type="parTrans" cxnId="{F75C4E98-F79B-4CA6-A2E8-3B57DDE42F78}">
      <dgm:prSet/>
      <dgm:spPr/>
      <dgm:t>
        <a:bodyPr/>
        <a:lstStyle/>
        <a:p>
          <a:endParaRPr lang="en-US"/>
        </a:p>
      </dgm:t>
    </dgm:pt>
    <dgm:pt modelId="{AB01C0DF-211D-470F-A1EA-9ACBFD9108F3}" type="sibTrans" cxnId="{F75C4E98-F79B-4CA6-A2E8-3B57DDE42F78}">
      <dgm:prSet/>
      <dgm:spPr/>
      <dgm:t>
        <a:bodyPr/>
        <a:lstStyle/>
        <a:p>
          <a:endParaRPr lang="en-US"/>
        </a:p>
      </dgm:t>
    </dgm:pt>
    <dgm:pt modelId="{43B67CC2-EDEA-46F2-9978-C6B546EC79C9}" type="pres">
      <dgm:prSet presAssocID="{1E06AC4A-D5C1-40DD-BD42-4BC861DB00D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4FDCA0-DBE1-4BF3-B10F-AFA70008FB80}" type="pres">
      <dgm:prSet presAssocID="{E6F09188-F272-4F0A-8135-8221D9970A31}" presName="root1" presStyleCnt="0"/>
      <dgm:spPr/>
    </dgm:pt>
    <dgm:pt modelId="{C973FE98-3D44-4423-B55D-C55DD92B241C}" type="pres">
      <dgm:prSet presAssocID="{E6F09188-F272-4F0A-8135-8221D9970A31}" presName="LevelOneTextNode" presStyleLbl="node0" presStyleIdx="0" presStyleCnt="1" custLinFactNeighborX="6255" custLinFactNeighborY="11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0BC17E-8FC5-4EA3-B7C4-FDC1E51B2192}" type="pres">
      <dgm:prSet presAssocID="{E6F09188-F272-4F0A-8135-8221D9970A31}" presName="level2hierChild" presStyleCnt="0"/>
      <dgm:spPr/>
    </dgm:pt>
    <dgm:pt modelId="{43502C96-4F73-4626-82AB-87FFA24665CC}" type="pres">
      <dgm:prSet presAssocID="{99AB0160-9E26-4348-851E-915F4FD527DA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832687AA-C75E-4B83-97E0-042C118F0046}" type="pres">
      <dgm:prSet presAssocID="{99AB0160-9E26-4348-851E-915F4FD527DA}" presName="connTx" presStyleLbl="parChTrans1D2" presStyleIdx="0" presStyleCnt="2"/>
      <dgm:spPr/>
      <dgm:t>
        <a:bodyPr/>
        <a:lstStyle/>
        <a:p>
          <a:endParaRPr lang="en-US"/>
        </a:p>
      </dgm:t>
    </dgm:pt>
    <dgm:pt modelId="{1F5A057B-689B-4C11-8619-B8B45309500C}" type="pres">
      <dgm:prSet presAssocID="{372E850F-EAE8-4890-8349-9FE5F2562BC6}" presName="root2" presStyleCnt="0"/>
      <dgm:spPr/>
    </dgm:pt>
    <dgm:pt modelId="{377E817A-1FAF-4861-9770-FD00DC94357C}" type="pres">
      <dgm:prSet presAssocID="{372E850F-EAE8-4890-8349-9FE5F2562BC6}" presName="LevelTwoTextNode" presStyleLbl="node2" presStyleIdx="0" presStyleCnt="2" custScaleY="214697" custLinFactNeighborX="5462" custLinFactNeighborY="-352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0A484A-25DF-4B75-B93A-9041D138F74A}" type="pres">
      <dgm:prSet presAssocID="{372E850F-EAE8-4890-8349-9FE5F2562BC6}" presName="level3hierChild" presStyleCnt="0"/>
      <dgm:spPr/>
    </dgm:pt>
    <dgm:pt modelId="{420BDFF4-A49F-4616-BE1D-3DE4F49EF58F}" type="pres">
      <dgm:prSet presAssocID="{82919587-7847-4BA2-9838-D9F8E445307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FF572252-4F73-4D0D-A3E8-85FECF91294E}" type="pres">
      <dgm:prSet presAssocID="{82919587-7847-4BA2-9838-D9F8E445307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79925142-0746-4CEF-B31F-9A63B85BA62A}" type="pres">
      <dgm:prSet presAssocID="{256F44A9-7309-4241-B6A2-96E179B2FB63}" presName="root2" presStyleCnt="0"/>
      <dgm:spPr/>
    </dgm:pt>
    <dgm:pt modelId="{9A5A6FDF-8E21-4D47-8CFE-0718DB456ACC}" type="pres">
      <dgm:prSet presAssocID="{256F44A9-7309-4241-B6A2-96E179B2FB63}" presName="LevelTwoTextNode" presStyleLbl="node2" presStyleIdx="1" presStyleCnt="2" custScaleY="166654" custLinFactNeighborX="5324" custLinFactNeighborY="-119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94D573-20C8-4C2D-B173-8DB06606DD67}" type="pres">
      <dgm:prSet presAssocID="{256F44A9-7309-4241-B6A2-96E179B2FB63}" presName="level3hierChild" presStyleCnt="0"/>
      <dgm:spPr/>
    </dgm:pt>
  </dgm:ptLst>
  <dgm:cxnLst>
    <dgm:cxn modelId="{375D6D75-2F9A-41BE-A60C-90F60D9803B8}" type="presOf" srcId="{99AB0160-9E26-4348-851E-915F4FD527DA}" destId="{43502C96-4F73-4626-82AB-87FFA24665CC}" srcOrd="0" destOrd="0" presId="urn:microsoft.com/office/officeart/2008/layout/HorizontalMultiLevelHierarchy"/>
    <dgm:cxn modelId="{AD778036-82BA-4767-B966-E8233C478CFF}" type="presOf" srcId="{E6F09188-F272-4F0A-8135-8221D9970A31}" destId="{C973FE98-3D44-4423-B55D-C55DD92B241C}" srcOrd="0" destOrd="0" presId="urn:microsoft.com/office/officeart/2008/layout/HorizontalMultiLevelHierarchy"/>
    <dgm:cxn modelId="{58AE08D1-DB86-4421-A137-76A2A0D1649E}" type="presOf" srcId="{82919587-7847-4BA2-9838-D9F8E4453075}" destId="{FF572252-4F73-4D0D-A3E8-85FECF91294E}" srcOrd="1" destOrd="0" presId="urn:microsoft.com/office/officeart/2008/layout/HorizontalMultiLevelHierarchy"/>
    <dgm:cxn modelId="{D3690D3C-93D8-4FC9-A491-00C0D0F0CE45}" srcId="{E6F09188-F272-4F0A-8135-8221D9970A31}" destId="{372E850F-EAE8-4890-8349-9FE5F2562BC6}" srcOrd="0" destOrd="0" parTransId="{99AB0160-9E26-4348-851E-915F4FD527DA}" sibTransId="{5906621E-66AF-415B-B50B-5FC64CF65A94}"/>
    <dgm:cxn modelId="{D5666762-B1F4-4021-8DE9-29CF1F031550}" type="presOf" srcId="{82919587-7847-4BA2-9838-D9F8E4453075}" destId="{420BDFF4-A49F-4616-BE1D-3DE4F49EF58F}" srcOrd="0" destOrd="0" presId="urn:microsoft.com/office/officeart/2008/layout/HorizontalMultiLevelHierarchy"/>
    <dgm:cxn modelId="{5D0B2364-FAEB-4044-943C-4F2F38B57900}" type="presOf" srcId="{372E850F-EAE8-4890-8349-9FE5F2562BC6}" destId="{377E817A-1FAF-4861-9770-FD00DC94357C}" srcOrd="0" destOrd="0" presId="urn:microsoft.com/office/officeart/2008/layout/HorizontalMultiLevelHierarchy"/>
    <dgm:cxn modelId="{F75C4E98-F79B-4CA6-A2E8-3B57DDE42F78}" srcId="{E6F09188-F272-4F0A-8135-8221D9970A31}" destId="{256F44A9-7309-4241-B6A2-96E179B2FB63}" srcOrd="1" destOrd="0" parTransId="{82919587-7847-4BA2-9838-D9F8E4453075}" sibTransId="{AB01C0DF-211D-470F-A1EA-9ACBFD9108F3}"/>
    <dgm:cxn modelId="{70E45F22-E2F6-4F8C-906D-05BF4D0270A8}" type="presOf" srcId="{256F44A9-7309-4241-B6A2-96E179B2FB63}" destId="{9A5A6FDF-8E21-4D47-8CFE-0718DB456ACC}" srcOrd="0" destOrd="0" presId="urn:microsoft.com/office/officeart/2008/layout/HorizontalMultiLevelHierarchy"/>
    <dgm:cxn modelId="{3F3916B9-1868-4EEA-87FA-AC3D782F3D97}" type="presOf" srcId="{1E06AC4A-D5C1-40DD-BD42-4BC861DB00DC}" destId="{43B67CC2-EDEA-46F2-9978-C6B546EC79C9}" srcOrd="0" destOrd="0" presId="urn:microsoft.com/office/officeart/2008/layout/HorizontalMultiLevelHierarchy"/>
    <dgm:cxn modelId="{D24482A0-E175-4939-8205-A52D0BA815C4}" srcId="{1E06AC4A-D5C1-40DD-BD42-4BC861DB00DC}" destId="{E6F09188-F272-4F0A-8135-8221D9970A31}" srcOrd="0" destOrd="0" parTransId="{3BB35DB5-E4D1-4E52-A444-C6D15A559775}" sibTransId="{C1ABCC4B-9B7D-4365-BD6E-2C2508566B64}"/>
    <dgm:cxn modelId="{3CEDAF5F-64CB-417D-A051-BCF96FD33A54}" type="presOf" srcId="{99AB0160-9E26-4348-851E-915F4FD527DA}" destId="{832687AA-C75E-4B83-97E0-042C118F0046}" srcOrd="1" destOrd="0" presId="urn:microsoft.com/office/officeart/2008/layout/HorizontalMultiLevelHierarchy"/>
    <dgm:cxn modelId="{4B7187AE-DD02-420A-8F37-6F3AAB6D04A6}" type="presParOf" srcId="{43B67CC2-EDEA-46F2-9978-C6B546EC79C9}" destId="{004FDCA0-DBE1-4BF3-B10F-AFA70008FB80}" srcOrd="0" destOrd="0" presId="urn:microsoft.com/office/officeart/2008/layout/HorizontalMultiLevelHierarchy"/>
    <dgm:cxn modelId="{5512D497-B91E-422A-B1E6-6E782B71B6F6}" type="presParOf" srcId="{004FDCA0-DBE1-4BF3-B10F-AFA70008FB80}" destId="{C973FE98-3D44-4423-B55D-C55DD92B241C}" srcOrd="0" destOrd="0" presId="urn:microsoft.com/office/officeart/2008/layout/HorizontalMultiLevelHierarchy"/>
    <dgm:cxn modelId="{F6F7C07D-693E-4077-A1A2-7BEC6BC8FD14}" type="presParOf" srcId="{004FDCA0-DBE1-4BF3-B10F-AFA70008FB80}" destId="{830BC17E-8FC5-4EA3-B7C4-FDC1E51B2192}" srcOrd="1" destOrd="0" presId="urn:microsoft.com/office/officeart/2008/layout/HorizontalMultiLevelHierarchy"/>
    <dgm:cxn modelId="{42D5DF3D-618D-4BF7-96C1-88B619778A13}" type="presParOf" srcId="{830BC17E-8FC5-4EA3-B7C4-FDC1E51B2192}" destId="{43502C96-4F73-4626-82AB-87FFA24665CC}" srcOrd="0" destOrd="0" presId="urn:microsoft.com/office/officeart/2008/layout/HorizontalMultiLevelHierarchy"/>
    <dgm:cxn modelId="{DE7465F4-BE5F-4E5C-BD5E-A9564260618F}" type="presParOf" srcId="{43502C96-4F73-4626-82AB-87FFA24665CC}" destId="{832687AA-C75E-4B83-97E0-042C118F0046}" srcOrd="0" destOrd="0" presId="urn:microsoft.com/office/officeart/2008/layout/HorizontalMultiLevelHierarchy"/>
    <dgm:cxn modelId="{504F7347-D190-46CD-8790-9F898CBDBD78}" type="presParOf" srcId="{830BC17E-8FC5-4EA3-B7C4-FDC1E51B2192}" destId="{1F5A057B-689B-4C11-8619-B8B45309500C}" srcOrd="1" destOrd="0" presId="urn:microsoft.com/office/officeart/2008/layout/HorizontalMultiLevelHierarchy"/>
    <dgm:cxn modelId="{E5970327-D8DC-4516-9A32-9143DCC25EA2}" type="presParOf" srcId="{1F5A057B-689B-4C11-8619-B8B45309500C}" destId="{377E817A-1FAF-4861-9770-FD00DC94357C}" srcOrd="0" destOrd="0" presId="urn:microsoft.com/office/officeart/2008/layout/HorizontalMultiLevelHierarchy"/>
    <dgm:cxn modelId="{9DADB1A0-75CB-4BF5-B4BD-2DC4AE96385A}" type="presParOf" srcId="{1F5A057B-689B-4C11-8619-B8B45309500C}" destId="{A10A484A-25DF-4B75-B93A-9041D138F74A}" srcOrd="1" destOrd="0" presId="urn:microsoft.com/office/officeart/2008/layout/HorizontalMultiLevelHierarchy"/>
    <dgm:cxn modelId="{FF089CEF-4160-455E-A138-1C0135733A92}" type="presParOf" srcId="{830BC17E-8FC5-4EA3-B7C4-FDC1E51B2192}" destId="{420BDFF4-A49F-4616-BE1D-3DE4F49EF58F}" srcOrd="2" destOrd="0" presId="urn:microsoft.com/office/officeart/2008/layout/HorizontalMultiLevelHierarchy"/>
    <dgm:cxn modelId="{7A9F36EA-490B-4C80-B4AC-CC4363289245}" type="presParOf" srcId="{420BDFF4-A49F-4616-BE1D-3DE4F49EF58F}" destId="{FF572252-4F73-4D0D-A3E8-85FECF91294E}" srcOrd="0" destOrd="0" presId="urn:microsoft.com/office/officeart/2008/layout/HorizontalMultiLevelHierarchy"/>
    <dgm:cxn modelId="{E7D5CEA6-0D4D-4DEA-9791-1F3394560E41}" type="presParOf" srcId="{830BC17E-8FC5-4EA3-B7C4-FDC1E51B2192}" destId="{79925142-0746-4CEF-B31F-9A63B85BA62A}" srcOrd="3" destOrd="0" presId="urn:microsoft.com/office/officeart/2008/layout/HorizontalMultiLevelHierarchy"/>
    <dgm:cxn modelId="{28567512-BF50-46F3-8B40-5F5AD157898D}" type="presParOf" srcId="{79925142-0746-4CEF-B31F-9A63B85BA62A}" destId="{9A5A6FDF-8E21-4D47-8CFE-0718DB456ACC}" srcOrd="0" destOrd="0" presId="urn:microsoft.com/office/officeart/2008/layout/HorizontalMultiLevelHierarchy"/>
    <dgm:cxn modelId="{77F8E570-3004-4B02-92F5-7FEDDAFF46F2}" type="presParOf" srcId="{79925142-0746-4CEF-B31F-9A63B85BA62A}" destId="{FF94D573-20C8-4C2D-B173-8DB06606DD6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EBEE63-1A7A-4133-95CA-22CC88389EB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6EAB01-A034-4DB9-A7F7-78D07A4FC4F8}">
      <dgm:prSet phldrT="[Text]" phldr="1"/>
      <dgm:spPr/>
      <dgm:t>
        <a:bodyPr/>
        <a:lstStyle/>
        <a:p>
          <a:endParaRPr lang="en-US"/>
        </a:p>
      </dgm:t>
    </dgm:pt>
    <dgm:pt modelId="{37BCF459-A467-4FD0-ABEE-BA8734AF9A99}" type="parTrans" cxnId="{5A9E5960-2F06-48E7-BB70-E80B42894253}">
      <dgm:prSet/>
      <dgm:spPr/>
      <dgm:t>
        <a:bodyPr/>
        <a:lstStyle/>
        <a:p>
          <a:endParaRPr lang="en-US"/>
        </a:p>
      </dgm:t>
    </dgm:pt>
    <dgm:pt modelId="{B9DC7CEC-BCEE-40A0-A170-FF102C34EBFC}" type="sibTrans" cxnId="{5A9E5960-2F06-48E7-BB70-E80B42894253}">
      <dgm:prSet/>
      <dgm:spPr/>
      <dgm:t>
        <a:bodyPr/>
        <a:lstStyle/>
        <a:p>
          <a:endParaRPr lang="en-US"/>
        </a:p>
      </dgm:t>
    </dgm:pt>
    <dgm:pt modelId="{31D41D81-461F-4ED1-B21A-553C7AF3BB0C}">
      <dgm:prSet phldrT="[Text]" custT="1"/>
      <dgm:spPr/>
      <dgm:t>
        <a:bodyPr/>
        <a:lstStyle/>
        <a:p>
          <a:endParaRPr lang="en-US" sz="2800" dirty="0"/>
        </a:p>
      </dgm:t>
    </dgm:pt>
    <dgm:pt modelId="{789BBA3E-BC4D-4E7B-8D07-3FE13F6329B9}" type="parTrans" cxnId="{670B5560-46EE-489A-A6D7-4A19558C7817}">
      <dgm:prSet/>
      <dgm:spPr/>
      <dgm:t>
        <a:bodyPr/>
        <a:lstStyle/>
        <a:p>
          <a:endParaRPr lang="en-US"/>
        </a:p>
      </dgm:t>
    </dgm:pt>
    <dgm:pt modelId="{9FE6B713-C684-4DB8-B283-D20AEE196F93}" type="sibTrans" cxnId="{670B5560-46EE-489A-A6D7-4A19558C7817}">
      <dgm:prSet/>
      <dgm:spPr/>
      <dgm:t>
        <a:bodyPr/>
        <a:lstStyle/>
        <a:p>
          <a:endParaRPr lang="en-US"/>
        </a:p>
      </dgm:t>
    </dgm:pt>
    <dgm:pt modelId="{2DE1E499-D38E-4836-B21D-E46CFC5890DE}">
      <dgm:prSet phldrT="[Text]" phldr="1"/>
      <dgm:spPr/>
      <dgm:t>
        <a:bodyPr/>
        <a:lstStyle/>
        <a:p>
          <a:endParaRPr lang="en-US" dirty="0"/>
        </a:p>
      </dgm:t>
    </dgm:pt>
    <dgm:pt modelId="{43177B72-3025-4AF9-8538-B678BD790955}" type="parTrans" cxnId="{F81FE741-8861-40B2-AA02-91A74BF20D39}">
      <dgm:prSet/>
      <dgm:spPr/>
      <dgm:t>
        <a:bodyPr/>
        <a:lstStyle/>
        <a:p>
          <a:endParaRPr lang="en-US"/>
        </a:p>
      </dgm:t>
    </dgm:pt>
    <dgm:pt modelId="{BF30E817-BA4E-42A3-84F8-4E4065C3E160}" type="sibTrans" cxnId="{F81FE741-8861-40B2-AA02-91A74BF20D39}">
      <dgm:prSet/>
      <dgm:spPr/>
      <dgm:t>
        <a:bodyPr/>
        <a:lstStyle/>
        <a:p>
          <a:endParaRPr lang="en-US"/>
        </a:p>
      </dgm:t>
    </dgm:pt>
    <dgm:pt modelId="{EEF3089A-0DE6-432B-8847-2F4FA59514D8}">
      <dgm:prSet phldrT="[Text]" custT="1"/>
      <dgm:spPr/>
      <dgm:t>
        <a:bodyPr/>
        <a:lstStyle/>
        <a:p>
          <a:endParaRPr lang="en-US" sz="2000" dirty="0"/>
        </a:p>
      </dgm:t>
    </dgm:pt>
    <dgm:pt modelId="{1EC45EB9-3CF8-4241-B8FD-55085548194B}" type="sibTrans" cxnId="{C6DFBD67-E5B0-4C2E-A79C-F41EEE397D58}">
      <dgm:prSet/>
      <dgm:spPr/>
      <dgm:t>
        <a:bodyPr/>
        <a:lstStyle/>
        <a:p>
          <a:endParaRPr lang="en-US"/>
        </a:p>
      </dgm:t>
    </dgm:pt>
    <dgm:pt modelId="{4F974945-F2D2-435B-93FC-4EA680FD495D}" type="parTrans" cxnId="{C6DFBD67-E5B0-4C2E-A79C-F41EEE397D58}">
      <dgm:prSet/>
      <dgm:spPr/>
      <dgm:t>
        <a:bodyPr/>
        <a:lstStyle/>
        <a:p>
          <a:endParaRPr lang="en-US"/>
        </a:p>
      </dgm:t>
    </dgm:pt>
    <dgm:pt modelId="{57489C9B-01D8-4F37-86AE-D92BFF16E884}" type="pres">
      <dgm:prSet presAssocID="{46EBEE63-1A7A-4133-95CA-22CC88389EB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964D52-C294-49D2-8A61-70DA639635E8}" type="pres">
      <dgm:prSet presAssocID="{EEF3089A-0DE6-432B-8847-2F4FA59514D8}" presName="parentText" presStyleLbl="node1" presStyleIdx="0" presStyleCnt="2" custScaleY="66160" custLinFactY="2724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A93DF6-8DCB-4872-AE9D-48FA271BB004}" type="pres">
      <dgm:prSet presAssocID="{EEF3089A-0DE6-432B-8847-2F4FA59514D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F8F21D-BAFA-473E-BABD-9ACB1C344D70}" type="pres">
      <dgm:prSet presAssocID="{31D41D81-461F-4ED1-B21A-553C7AF3BB0C}" presName="parentText" presStyleLbl="node1" presStyleIdx="1" presStyleCnt="2" custScaleY="69972" custLinFactY="-40014" custLinFactNeighborX="-3075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C30E91-5680-483A-929A-2B3BB4966478}" type="pres">
      <dgm:prSet presAssocID="{31D41D81-461F-4ED1-B21A-553C7AF3BB0C}" presName="childText" presStyleLbl="revTx" presStyleIdx="1" presStyleCnt="2" custFlipVert="1" custScaleY="67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F5DE4B-B4C8-4A5F-A4B6-737F8207343F}" type="presOf" srcId="{FA6EAB01-A034-4DB9-A7F7-78D07A4FC4F8}" destId="{7EA93DF6-8DCB-4872-AE9D-48FA271BB004}" srcOrd="0" destOrd="0" presId="urn:microsoft.com/office/officeart/2005/8/layout/vList2"/>
    <dgm:cxn modelId="{AE5F175D-EE8D-4757-8F6A-55516BF200D1}" type="presOf" srcId="{46EBEE63-1A7A-4133-95CA-22CC88389EB9}" destId="{57489C9B-01D8-4F37-86AE-D92BFF16E884}" srcOrd="0" destOrd="0" presId="urn:microsoft.com/office/officeart/2005/8/layout/vList2"/>
    <dgm:cxn modelId="{670B5560-46EE-489A-A6D7-4A19558C7817}" srcId="{46EBEE63-1A7A-4133-95CA-22CC88389EB9}" destId="{31D41D81-461F-4ED1-B21A-553C7AF3BB0C}" srcOrd="1" destOrd="0" parTransId="{789BBA3E-BC4D-4E7B-8D07-3FE13F6329B9}" sibTransId="{9FE6B713-C684-4DB8-B283-D20AEE196F93}"/>
    <dgm:cxn modelId="{F81FE741-8861-40B2-AA02-91A74BF20D39}" srcId="{31D41D81-461F-4ED1-B21A-553C7AF3BB0C}" destId="{2DE1E499-D38E-4836-B21D-E46CFC5890DE}" srcOrd="0" destOrd="0" parTransId="{43177B72-3025-4AF9-8538-B678BD790955}" sibTransId="{BF30E817-BA4E-42A3-84F8-4E4065C3E160}"/>
    <dgm:cxn modelId="{5A9E5960-2F06-48E7-BB70-E80B42894253}" srcId="{EEF3089A-0DE6-432B-8847-2F4FA59514D8}" destId="{FA6EAB01-A034-4DB9-A7F7-78D07A4FC4F8}" srcOrd="0" destOrd="0" parTransId="{37BCF459-A467-4FD0-ABEE-BA8734AF9A99}" sibTransId="{B9DC7CEC-BCEE-40A0-A170-FF102C34EBFC}"/>
    <dgm:cxn modelId="{F53096C6-2C9F-4633-B0A8-883913638E3E}" type="presOf" srcId="{EEF3089A-0DE6-432B-8847-2F4FA59514D8}" destId="{56964D52-C294-49D2-8A61-70DA639635E8}" srcOrd="0" destOrd="0" presId="urn:microsoft.com/office/officeart/2005/8/layout/vList2"/>
    <dgm:cxn modelId="{3D2C5710-2498-4733-AFD1-41978AFCDDA3}" type="presOf" srcId="{2DE1E499-D38E-4836-B21D-E46CFC5890DE}" destId="{E4C30E91-5680-483A-929A-2B3BB4966478}" srcOrd="0" destOrd="0" presId="urn:microsoft.com/office/officeart/2005/8/layout/vList2"/>
    <dgm:cxn modelId="{64422521-97A1-4EA0-A3E1-0198BF83F849}" type="presOf" srcId="{31D41D81-461F-4ED1-B21A-553C7AF3BB0C}" destId="{7EF8F21D-BAFA-473E-BABD-9ACB1C344D70}" srcOrd="0" destOrd="0" presId="urn:microsoft.com/office/officeart/2005/8/layout/vList2"/>
    <dgm:cxn modelId="{C6DFBD67-E5B0-4C2E-A79C-F41EEE397D58}" srcId="{46EBEE63-1A7A-4133-95CA-22CC88389EB9}" destId="{EEF3089A-0DE6-432B-8847-2F4FA59514D8}" srcOrd="0" destOrd="0" parTransId="{4F974945-F2D2-435B-93FC-4EA680FD495D}" sibTransId="{1EC45EB9-3CF8-4241-B8FD-55085548194B}"/>
    <dgm:cxn modelId="{AE37844A-3F86-420B-A26B-153C223ED798}" type="presParOf" srcId="{57489C9B-01D8-4F37-86AE-D92BFF16E884}" destId="{56964D52-C294-49D2-8A61-70DA639635E8}" srcOrd="0" destOrd="0" presId="urn:microsoft.com/office/officeart/2005/8/layout/vList2"/>
    <dgm:cxn modelId="{351F0D35-3E1B-4303-ACC6-C321A88D151B}" type="presParOf" srcId="{57489C9B-01D8-4F37-86AE-D92BFF16E884}" destId="{7EA93DF6-8DCB-4872-AE9D-48FA271BB004}" srcOrd="1" destOrd="0" presId="urn:microsoft.com/office/officeart/2005/8/layout/vList2"/>
    <dgm:cxn modelId="{AD0052C6-4B81-48A4-B9E9-ED246DFE6BB7}" type="presParOf" srcId="{57489C9B-01D8-4F37-86AE-D92BFF16E884}" destId="{7EF8F21D-BAFA-473E-BABD-9ACB1C344D70}" srcOrd="2" destOrd="0" presId="urn:microsoft.com/office/officeart/2005/8/layout/vList2"/>
    <dgm:cxn modelId="{38CFF9A0-EC78-439D-93FC-A8D063E69B89}" type="presParOf" srcId="{57489C9B-01D8-4F37-86AE-D92BFF16E884}" destId="{E4C30E91-5680-483A-929A-2B3BB496647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0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1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5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5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39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95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00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6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5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4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7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AAABD-1F16-4F1F-95D7-47DA86E6303F}" type="datetimeFigureOut">
              <a:rPr lang="en-US" smtClean="0"/>
              <a:t>20-Apr-20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6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744" y="728662"/>
            <a:ext cx="5473521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42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9105" y="914400"/>
            <a:ext cx="682580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প্রামাণ্য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সংজ্ঞা</a:t>
            </a:r>
            <a:r>
              <a:rPr lang="en-US" sz="4000" dirty="0" smtClean="0"/>
              <a:t> </a:t>
            </a:r>
            <a:r>
              <a:rPr lang="en-US" sz="4000" dirty="0" err="1" smtClean="0"/>
              <a:t>ইংরেজীতে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1056068" y="2034862"/>
            <a:ext cx="9311425" cy="40697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Rent is that portion of the produce of the earth which is paid to the landlord for the </a:t>
            </a:r>
            <a:r>
              <a:rPr lang="en-US" sz="5400" dirty="0" err="1" smtClean="0"/>
              <a:t>orginal</a:t>
            </a:r>
            <a:r>
              <a:rPr lang="en-US" sz="5400" dirty="0" smtClean="0"/>
              <a:t> and indestructible power of the soil –</a:t>
            </a:r>
            <a:r>
              <a:rPr lang="en-US" sz="5400" dirty="0" smtClean="0">
                <a:solidFill>
                  <a:srgbClr val="FF0000"/>
                </a:solidFill>
              </a:rPr>
              <a:t> David Ricardo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98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60194963"/>
              </p:ext>
            </p:extLst>
          </p:nvPr>
        </p:nvGraphicFramePr>
        <p:xfrm>
          <a:off x="2107825" y="361574"/>
          <a:ext cx="8392160" cy="6275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37480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63662" y="386366"/>
            <a:ext cx="4456090" cy="798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মূল</a:t>
            </a:r>
            <a:r>
              <a:rPr lang="en-US" sz="4800" dirty="0" smtClean="0"/>
              <a:t> </a:t>
            </a:r>
            <a:r>
              <a:rPr lang="en-US" sz="4800" dirty="0" err="1" smtClean="0"/>
              <a:t>বিষয়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425003" y="1931831"/>
            <a:ext cx="11475076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তত্তটি ব্যাখ্যার জন্য তিনি জমিকে তিনটি শ্রেণিতে ভাগ করেন ,</a:t>
            </a:r>
          </a:p>
          <a:p>
            <a:pPr algn="ctr"/>
            <a:r>
              <a:rPr lang="bn-IN" sz="3600" dirty="0" smtClean="0"/>
              <a:t>১ম শ্রেণির জমি ( সবচেয়ে বেশি উর্বর জমি )</a:t>
            </a:r>
          </a:p>
          <a:p>
            <a:pPr algn="ctr"/>
            <a:r>
              <a:rPr lang="bn-IN" sz="3600" dirty="0" smtClean="0"/>
              <a:t>২য় শ্রেণির জমি ( তার চেয়ে কম উর্বর জমি ) </a:t>
            </a:r>
          </a:p>
          <a:p>
            <a:pPr algn="ctr"/>
            <a:r>
              <a:rPr lang="bn-IN" sz="3600" dirty="0" smtClean="0"/>
              <a:t>৩য় শ্রেণির জমি ( প্রান্তিক জমি / খাজনাবিহীন জমি  )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471690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7899" y="360608"/>
            <a:ext cx="5499278" cy="888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তালিকার মাধ্যমে বিশ্লেষণ </a:t>
            </a:r>
            <a:endParaRPr lang="en-US" sz="3600" dirty="0"/>
          </a:p>
        </p:txBody>
      </p:sp>
      <p:sp>
        <p:nvSpPr>
          <p:cNvPr id="50" name="Rectangle 49"/>
          <p:cNvSpPr/>
          <p:nvPr/>
        </p:nvSpPr>
        <p:spPr>
          <a:xfrm>
            <a:off x="151324" y="1249251"/>
            <a:ext cx="11153104" cy="3264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347729" y="1944708"/>
            <a:ext cx="1352282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জমির শেণি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1751525" y="1944708"/>
            <a:ext cx="1596981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জমির আয়তন 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3412899" y="1944708"/>
            <a:ext cx="1352282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উৎপাদন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4816695" y="1931828"/>
            <a:ext cx="1745090" cy="37349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একক প্রতি দাম 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6600421" y="1931829"/>
            <a:ext cx="1352282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মোট আয় 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7978460" y="1931828"/>
            <a:ext cx="1352282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মোট ব্যয়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382256" y="1931827"/>
            <a:ext cx="1352282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খাজনা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347729" y="2318192"/>
            <a:ext cx="1352282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১ম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347729" y="2678801"/>
            <a:ext cx="1352282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২য়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347729" y="3039410"/>
            <a:ext cx="1352282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৩য়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1751524" y="2318192"/>
            <a:ext cx="1596981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১ একর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1751527" y="2691676"/>
            <a:ext cx="1596981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১ একর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1751524" y="3052285"/>
            <a:ext cx="1596981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১ একর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3412900" y="2318191"/>
            <a:ext cx="1352282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২০ মন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3438651" y="3052283"/>
            <a:ext cx="1352282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১৫ মন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3403241" y="2678800"/>
            <a:ext cx="1352282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১০ মন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797376" y="3065157"/>
            <a:ext cx="1757969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২০০ টাকা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6584318" y="2331065"/>
            <a:ext cx="1368386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৪০০০ টাকা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>
          <a:xfrm>
            <a:off x="6606852" y="2691659"/>
            <a:ext cx="1358725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৩০০০ টাকা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6593978" y="3077953"/>
            <a:ext cx="1358725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২০০০ টাকা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7988113" y="2305304"/>
            <a:ext cx="1329749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২০০০ টাকা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7988113" y="2704527"/>
            <a:ext cx="1342629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২০০০ টাকা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8004217" y="3077953"/>
            <a:ext cx="1326526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২০০০ টাকা</a:t>
            </a:r>
            <a:endParaRPr lang="en-US" dirty="0"/>
          </a:p>
        </p:txBody>
      </p:sp>
      <p:sp>
        <p:nvSpPr>
          <p:cNvPr id="78" name="Rectangle 77"/>
          <p:cNvSpPr/>
          <p:nvPr/>
        </p:nvSpPr>
        <p:spPr>
          <a:xfrm>
            <a:off x="9379033" y="2331065"/>
            <a:ext cx="1365158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২০০০ টাকা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9379034" y="2704527"/>
            <a:ext cx="1365158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১০০০ টাকা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>
          <a:xfrm>
            <a:off x="9379034" y="3090906"/>
            <a:ext cx="1365158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০       টাকা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4826344" y="2665907"/>
            <a:ext cx="1745091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২০০ টাকা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4813462" y="2305304"/>
            <a:ext cx="1741884" cy="360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২০০ টাকা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22249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8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3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7" grpId="0" animBg="1"/>
      <p:bldP spid="78" grpId="0" animBg="1"/>
      <p:bldP spid="79" grpId="0" animBg="1"/>
      <p:bldP spid="80" grpId="0" animBg="1"/>
      <p:bldP spid="82" grpId="0" animBg="1"/>
      <p:bldP spid="8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24259" y="141667"/>
            <a:ext cx="5499279" cy="837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রেখা চিত্রে মাধ্যমে ব্যাখ্যা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379863" y="1656559"/>
            <a:ext cx="6336405" cy="4739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চিত্রে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, OX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অক্ষে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জমির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শ্রেণি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OY 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অক্ষে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আয়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,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ব্যয়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,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খাজনা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দেখানো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হল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। OA , AB , BC 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যথাক্রমে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১ম , ২য় ,ও ৩য়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শ্রেণির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জমি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। OA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জমির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উৎপাদন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থেকে</a:t>
            </a:r>
            <a:r>
              <a:rPr lang="en-US" sz="2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আয়</a:t>
            </a:r>
            <a:r>
              <a:rPr lang="en-US" sz="2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OAGF ও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ব্যয়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OAHE ‌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সুতরাং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OA  ১ম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শ্রেণির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জমির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খাজনা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OAGF – OAHE = EFGH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আবার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AB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জমির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উৎপাদন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থেকে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আয়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AQBJI   ও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ব্যয়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ABKH  ২য়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শ্রেণির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জমির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খাজনা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ABJI - ABKH = HIJK 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আবার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 BC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জমির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উৎপাদন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থাকে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আয়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BCLK  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ব্যয়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BCLK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সুতরাং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৩য়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শ্রেণির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জমির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খাজনা</a:t>
            </a:r>
            <a:r>
              <a:rPr lang="en-US" sz="2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BCLK – BCLK = O ।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এখানে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৩য়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শ্রেণির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জমি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খাজনাবিহীন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জমি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।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কারণ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 ৩য়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শ্রেণির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জমি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প্রান্তিক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জমি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।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যেখানে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আয়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,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ব্যয়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সমান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। </a:t>
            </a:r>
            <a:endParaRPr lang="en-US" sz="2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06290" y="1656559"/>
            <a:ext cx="5061397" cy="47394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Down Arrow 4"/>
          <p:cNvSpPr/>
          <p:nvPr/>
        </p:nvSpPr>
        <p:spPr>
          <a:xfrm rot="10800000">
            <a:off x="7495504" y="2086377"/>
            <a:ext cx="141668" cy="3915178"/>
          </a:xfrm>
          <a:prstGeom prst="downArrow">
            <a:avLst>
              <a:gd name="adj1" fmla="val 50000"/>
              <a:gd name="adj2" fmla="val 7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16200000">
            <a:off x="9578662" y="3911956"/>
            <a:ext cx="141668" cy="4166317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822928" y="3078051"/>
            <a:ext cx="12880" cy="2955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572777" y="3078051"/>
            <a:ext cx="12492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7566337" y="3963472"/>
            <a:ext cx="2337517" cy="32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886146" y="3982788"/>
            <a:ext cx="17708" cy="2041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658099" y="4922948"/>
            <a:ext cx="32132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0850451" y="4922948"/>
            <a:ext cx="41855" cy="10786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7173064" y="5680364"/>
            <a:ext cx="42191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1573323" y="5890458"/>
            <a:ext cx="52472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579003" y="5950436"/>
            <a:ext cx="42405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730641" y="5890458"/>
            <a:ext cx="3802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0704594" y="5890458"/>
            <a:ext cx="37542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090802" y="4719294"/>
            <a:ext cx="44183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8763982" y="4791721"/>
            <a:ext cx="40908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838103" y="4791721"/>
            <a:ext cx="37061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0835970" y="4654900"/>
            <a:ext cx="33534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888503" y="3520746"/>
            <a:ext cx="2744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874170" y="3734059"/>
            <a:ext cx="29848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742675" y="2710175"/>
            <a:ext cx="36991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233142" y="2835712"/>
            <a:ext cx="3497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173247" y="1884348"/>
            <a:ext cx="35939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9868720" y="6395984"/>
            <a:ext cx="67999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জমি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6" name="Rectangle 55"/>
          <p:cNvSpPr/>
          <p:nvPr/>
        </p:nvSpPr>
        <p:spPr>
          <a:xfrm rot="16200000">
            <a:off x="6400918" y="2710534"/>
            <a:ext cx="150714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আয়/ ব্যয়/ খাজনা</a:t>
            </a:r>
            <a:endParaRPr lang="en-U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7" name="Rectangle 56"/>
          <p:cNvSpPr/>
          <p:nvPr/>
        </p:nvSpPr>
        <p:spPr>
          <a:xfrm rot="16200000">
            <a:off x="7314642" y="3454950"/>
            <a:ext cx="1844899" cy="11055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খাজনা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 rot="16200000">
            <a:off x="8948748" y="3900103"/>
            <a:ext cx="901926" cy="108987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খাজনা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7651734" y="5322141"/>
            <a:ext cx="112402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১ম শ্রেণি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8765358" y="5299629"/>
            <a:ext cx="114326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২য় শ্রেণি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9811071" y="5294030"/>
            <a:ext cx="116570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৩য় শ্রেণি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71124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40" grpId="0"/>
      <p:bldP spid="41" grpId="0"/>
      <p:bldP spid="42" grpId="0"/>
      <p:bldP spid="43" grpId="0"/>
      <p:bldP spid="44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 animBg="1"/>
      <p:bldP spid="58" grpId="0" animBg="1"/>
      <p:bldP spid="59" grpId="0"/>
      <p:bldP spid="60" grpId="0"/>
      <p:bldP spid="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291048">
            <a:off x="3829474" y="1130688"/>
            <a:ext cx="5109213" cy="98726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Nikashban"/>
              </a:rPr>
              <a:t>একক</a:t>
            </a:r>
            <a:r>
              <a:rPr lang="en-US" sz="44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Nikashban"/>
              </a:rPr>
              <a:t>কাজ</a:t>
            </a:r>
            <a:endParaRPr lang="en-US" sz="4400" dirty="0">
              <a:solidFill>
                <a:srgbClr val="C00000"/>
              </a:solidFill>
              <a:latin typeface="Nika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8904" y="3556095"/>
            <a:ext cx="6829425" cy="163833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রিকার্ডোর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খাজনা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তত্তটি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ব্যাখ্যা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Nikashban"/>
              </a:rPr>
              <a:t>কর</a:t>
            </a:r>
            <a:r>
              <a:rPr lang="en-US" sz="3200" dirty="0" smtClean="0">
                <a:solidFill>
                  <a:srgbClr val="C00000"/>
                </a:solidFill>
                <a:latin typeface="Nikashban"/>
              </a:rPr>
              <a:t> । </a:t>
            </a:r>
            <a:endParaRPr lang="bn-IN" sz="3200" dirty="0" smtClean="0">
              <a:solidFill>
                <a:srgbClr val="C00000"/>
              </a:solidFill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295594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68177416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683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8713" y="414338"/>
            <a:ext cx="10829925" cy="5343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418" y="600075"/>
            <a:ext cx="4464845" cy="2671762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8058150" y="771526"/>
            <a:ext cx="3657600" cy="1957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বাড়ীর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কাজ</a:t>
            </a:r>
            <a:endParaRPr lang="en-US" sz="3600" dirty="0">
              <a:solidFill>
                <a:srgbClr val="7030A0"/>
              </a:solidFill>
              <a:latin typeface="Nikashban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7172326" y="2668191"/>
            <a:ext cx="2300287" cy="1021556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284791" y="3183038"/>
            <a:ext cx="10559546" cy="257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খাজনা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 ও </a:t>
            </a:r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জনসংখ্যার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মধ্যে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সম্পর্ক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কি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54570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28738" y="1571625"/>
            <a:ext cx="5086350" cy="1771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C00000"/>
                </a:solidFill>
                <a:latin typeface="Nikashban"/>
              </a:rPr>
              <a:t>মূল্যায়ন</a:t>
            </a:r>
            <a:endParaRPr lang="en-US" sz="4000" dirty="0">
              <a:solidFill>
                <a:srgbClr val="C00000"/>
              </a:solidFill>
              <a:latin typeface="Nikashban"/>
            </a:endParaRPr>
          </a:p>
        </p:txBody>
      </p:sp>
      <p:cxnSp>
        <p:nvCxnSpPr>
          <p:cNvPr id="6" name="Elbow Connector 5"/>
          <p:cNvCxnSpPr/>
          <p:nvPr/>
        </p:nvCxnSpPr>
        <p:spPr>
          <a:xfrm>
            <a:off x="3160406" y="3279976"/>
            <a:ext cx="1423014" cy="1418405"/>
          </a:xfrm>
          <a:prstGeom prst="bent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1540191741"/>
              </p:ext>
            </p:extLst>
          </p:nvPr>
        </p:nvGraphicFramePr>
        <p:xfrm>
          <a:off x="4793457" y="3343275"/>
          <a:ext cx="6212680" cy="241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1" name="Elbow Connector 10"/>
          <p:cNvCxnSpPr/>
          <p:nvPr/>
        </p:nvCxnSpPr>
        <p:spPr>
          <a:xfrm>
            <a:off x="3422782" y="2627103"/>
            <a:ext cx="1471612" cy="1362076"/>
          </a:xfrm>
          <a:prstGeom prst="bent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49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1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68983" y="450761"/>
            <a:ext cx="5786438" cy="2043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Nikashban"/>
              </a:rPr>
              <a:t>Thanks for all. See you.</a:t>
            </a:r>
            <a:endParaRPr lang="en-US" sz="4800" dirty="0">
              <a:latin typeface="Nika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202" y="2678806"/>
            <a:ext cx="9144000" cy="363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19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5880" y="0"/>
            <a:ext cx="8663940" cy="1988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ashban"/>
              </a:rPr>
              <a:t>সবাইকে</a:t>
            </a:r>
            <a:r>
              <a:rPr lang="en-US" sz="6000" dirty="0" smtClean="0">
                <a:latin typeface="Nikashban"/>
              </a:rPr>
              <a:t> </a:t>
            </a:r>
            <a:r>
              <a:rPr lang="en-US" sz="6000" dirty="0" err="1" smtClean="0">
                <a:latin typeface="Nikashban"/>
              </a:rPr>
              <a:t>শুভেচ্ছা</a:t>
            </a:r>
            <a:endParaRPr lang="en-US" sz="6000" dirty="0">
              <a:latin typeface="Nika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7447" y="2110788"/>
            <a:ext cx="10195560" cy="4747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" y="2278887"/>
            <a:ext cx="9144000" cy="441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14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440" y="109179"/>
            <a:ext cx="6142515" cy="3948471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ন</a:t>
            </a:r>
            <a:r>
              <a:rPr lang="bn-IN" sz="3200" dirty="0" smtClean="0">
                <a:latin typeface="SutonnyMJ" pitchFamily="2" charset="0"/>
                <a:cs typeface="SutonnyMJ" pitchFamily="2" charset="0"/>
              </a:rPr>
              <a:t>ুরুল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ইসলাম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সিকদার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প্রভাষক,অর্থনীতি</a:t>
            </a:r>
            <a:r>
              <a:rPr lang="en-US" sz="3200" dirty="0" smtClean="0">
                <a:latin typeface="Nikashban"/>
              </a:rPr>
              <a:t> </a:t>
            </a:r>
          </a:p>
          <a:p>
            <a:pPr algn="ctr"/>
            <a:r>
              <a:rPr lang="en-US" sz="3200" dirty="0" err="1" smtClean="0">
                <a:latin typeface="Nikashban"/>
              </a:rPr>
              <a:t>রাজাবাড়ী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ডিগ্রি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কলেজ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মির্জাপুর</a:t>
            </a:r>
            <a:r>
              <a:rPr lang="en-US" sz="3200" dirty="0" smtClean="0">
                <a:latin typeface="Nikashban"/>
              </a:rPr>
              <a:t>, </a:t>
            </a:r>
            <a:r>
              <a:rPr lang="en-US" sz="3200" dirty="0" err="1" smtClean="0">
                <a:latin typeface="Nikashban"/>
              </a:rPr>
              <a:t>টাঙ্গাইল</a:t>
            </a:r>
            <a:r>
              <a:rPr lang="en-US" sz="3200" dirty="0" smtClean="0">
                <a:latin typeface="Nikashban"/>
              </a:rPr>
              <a:t>।</a:t>
            </a:r>
          </a:p>
          <a:p>
            <a:pPr algn="ctr"/>
            <a:r>
              <a:rPr lang="en-US" sz="3200" dirty="0" err="1" smtClean="0">
                <a:latin typeface="Nikashban"/>
              </a:rPr>
              <a:t>মোবাইলঃ</a:t>
            </a:r>
            <a:r>
              <a:rPr lang="en-US" sz="3200" smtClean="0">
                <a:latin typeface="Nikashban"/>
              </a:rPr>
              <a:t> 01716482935</a:t>
            </a:r>
            <a:endParaRPr lang="en-US" sz="3200" dirty="0" smtClean="0">
              <a:latin typeface="Nikashb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5441" y="4057650"/>
            <a:ext cx="6142514" cy="275463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ashban"/>
              </a:rPr>
              <a:t>বিষয়ঃঅর্থনীতি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অধ্যায়ঃ</a:t>
            </a:r>
            <a:r>
              <a:rPr lang="en-US" sz="3200" dirty="0" smtClean="0">
                <a:latin typeface="Nikashban"/>
              </a:rPr>
              <a:t> ৮ম</a:t>
            </a:r>
          </a:p>
          <a:p>
            <a:pPr algn="ctr"/>
            <a:r>
              <a:rPr lang="en-US" sz="3200" dirty="0" smtClean="0">
                <a:latin typeface="Nikashban"/>
              </a:rPr>
              <a:t>সময়ঃ৫০ </a:t>
            </a:r>
            <a:r>
              <a:rPr lang="en-US" sz="3200" dirty="0" err="1" smtClean="0">
                <a:latin typeface="Nikashban"/>
              </a:rPr>
              <a:t>মিনিট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তারিখঃ</a:t>
            </a:r>
            <a:r>
              <a:rPr lang="bn-IN" sz="3200" dirty="0" smtClean="0">
                <a:latin typeface="Nikashban"/>
              </a:rPr>
              <a:t>০৬</a:t>
            </a:r>
            <a:r>
              <a:rPr lang="en-US" sz="3200" dirty="0" smtClean="0">
                <a:latin typeface="Nikashban"/>
              </a:rPr>
              <a:t>/</a:t>
            </a:r>
            <a:r>
              <a:rPr lang="bn-IN" sz="3200" dirty="0" smtClean="0">
                <a:latin typeface="Nikashban"/>
              </a:rPr>
              <a:t>০৪</a:t>
            </a:r>
            <a:r>
              <a:rPr lang="en-US" sz="3200" dirty="0" smtClean="0">
                <a:latin typeface="Nikashban"/>
              </a:rPr>
              <a:t>/২০</a:t>
            </a:r>
            <a:r>
              <a:rPr lang="bn-IN" sz="3200" dirty="0" smtClean="0">
                <a:latin typeface="Nikashban"/>
              </a:rPr>
              <a:t>২০</a:t>
            </a:r>
            <a:r>
              <a:rPr lang="en-US" sz="3200" dirty="0" err="1" smtClean="0">
                <a:latin typeface="Nikashban"/>
              </a:rPr>
              <a:t>ইং</a:t>
            </a:r>
            <a:endParaRPr lang="en-US" sz="3200" dirty="0">
              <a:latin typeface="Nikashban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686550" y="240030"/>
            <a:ext cx="68580" cy="63779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660" y="331470"/>
            <a:ext cx="4263390" cy="593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65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5251" y="210614"/>
            <a:ext cx="9648755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ashban"/>
              </a:rPr>
              <a:t>নিচের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ছবিটির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দিকে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লক্ষ্য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করি</a:t>
            </a:r>
            <a:r>
              <a:rPr lang="en-US" sz="5400" dirty="0" smtClean="0">
                <a:latin typeface="Nikashban"/>
              </a:rPr>
              <a:t>।</a:t>
            </a:r>
            <a:endParaRPr lang="en-US" sz="5400" dirty="0">
              <a:latin typeface="Nika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9706"/>
            <a:ext cx="12028868" cy="5338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84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17" y="470079"/>
            <a:ext cx="10689465" cy="638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758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2943" y="662940"/>
            <a:ext cx="10332720" cy="5097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ashban"/>
              </a:rPr>
              <a:t>খাজনা</a:t>
            </a:r>
            <a:r>
              <a:rPr lang="en-US" sz="6000" dirty="0" smtClean="0">
                <a:latin typeface="Nikashban"/>
              </a:rPr>
              <a:t> </a:t>
            </a:r>
            <a:r>
              <a:rPr lang="en-US" sz="6000" dirty="0" err="1" smtClean="0">
                <a:latin typeface="Nikashban"/>
              </a:rPr>
              <a:t>তত্ত</a:t>
            </a:r>
            <a:endParaRPr lang="en-US" sz="6000" dirty="0"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413647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28933" y="280759"/>
            <a:ext cx="7406640" cy="1828800"/>
          </a:xfrm>
          <a:prstGeom prst="ellipse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00B0F0"/>
                </a:solidFill>
                <a:latin typeface="Nikashban"/>
              </a:rPr>
              <a:t>শিখনফল</a:t>
            </a:r>
            <a:endParaRPr lang="en-US" sz="6000" dirty="0">
              <a:solidFill>
                <a:srgbClr val="00B0F0"/>
              </a:solidFill>
              <a:latin typeface="Nikashban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1480" y="2560320"/>
            <a:ext cx="11452860" cy="36576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ashban"/>
              </a:rPr>
              <a:t>১।</a:t>
            </a:r>
            <a:r>
              <a:rPr lang="bn-IN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খাজনা</a:t>
            </a:r>
            <a:r>
              <a:rPr lang="en-US" sz="3200" dirty="0" smtClean="0">
                <a:latin typeface="Nikashban"/>
              </a:rPr>
              <a:t> </a:t>
            </a:r>
            <a:r>
              <a:rPr lang="bn-IN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কী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তা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বলতে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পারবে</a:t>
            </a:r>
            <a:r>
              <a:rPr lang="en-US" sz="3200" dirty="0" smtClean="0">
                <a:latin typeface="Nikashban"/>
              </a:rPr>
              <a:t>।</a:t>
            </a:r>
            <a:r>
              <a:rPr lang="bn-IN" sz="3200" dirty="0" smtClean="0">
                <a:latin typeface="Nikashban"/>
              </a:rPr>
              <a:t>                                                                       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bn-IN" sz="3200" dirty="0" smtClean="0">
                <a:latin typeface="Nikashban"/>
              </a:rPr>
              <a:t>       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>
                <a:latin typeface="Nikashban"/>
              </a:rPr>
              <a:t> </a:t>
            </a:r>
            <a:r>
              <a:rPr lang="en-US" sz="3200" dirty="0" smtClean="0">
                <a:latin typeface="Nikashban"/>
              </a:rPr>
              <a:t>                     </a:t>
            </a:r>
            <a:r>
              <a:rPr lang="bn-IN" sz="3200" dirty="0" smtClean="0">
                <a:latin typeface="Nikashban"/>
              </a:rPr>
              <a:t> </a:t>
            </a:r>
            <a:r>
              <a:rPr lang="en-US" sz="3200" dirty="0" smtClean="0">
                <a:latin typeface="Nikashban"/>
              </a:rPr>
              <a:t>২।  </a:t>
            </a:r>
            <a:r>
              <a:rPr lang="en-US" sz="3200" dirty="0" err="1" smtClean="0">
                <a:latin typeface="Nikashban"/>
              </a:rPr>
              <a:t>কিভাবে</a:t>
            </a:r>
            <a:r>
              <a:rPr lang="en-US" sz="3200" dirty="0" smtClean="0">
                <a:latin typeface="Nikashban"/>
              </a:rPr>
              <a:t>  </a:t>
            </a:r>
            <a:r>
              <a:rPr lang="en-US" sz="3200" dirty="0" err="1" smtClean="0">
                <a:latin typeface="Nikashban"/>
              </a:rPr>
              <a:t>খাজনা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নির্ধারিত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হয়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তা</a:t>
            </a:r>
            <a:r>
              <a:rPr lang="en-US" sz="3200" dirty="0" smtClean="0">
                <a:latin typeface="Nikashban"/>
              </a:rPr>
              <a:t> </a:t>
            </a:r>
            <a:r>
              <a:rPr lang="bn-IN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সূচী</a:t>
            </a:r>
            <a:r>
              <a:rPr lang="en-US" sz="3200" dirty="0" smtClean="0">
                <a:latin typeface="Nikashban"/>
              </a:rPr>
              <a:t> ও </a:t>
            </a:r>
            <a:r>
              <a:rPr lang="en-US" sz="3200" dirty="0" err="1" smtClean="0">
                <a:latin typeface="Nikashban"/>
              </a:rPr>
              <a:t>চিত্রে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প্রমান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লিখতে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পারবে</a:t>
            </a:r>
            <a:r>
              <a:rPr lang="en-US" sz="3200" dirty="0" smtClean="0">
                <a:latin typeface="Nikashban"/>
              </a:rPr>
              <a:t>                                             </a:t>
            </a:r>
          </a:p>
          <a:p>
            <a:pPr algn="ctr"/>
            <a:r>
              <a:rPr lang="en-US" sz="3200" dirty="0" smtClean="0">
                <a:latin typeface="Nikashban"/>
              </a:rPr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116405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1672389" y="469757"/>
            <a:ext cx="7600319" cy="1165860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00B0F0"/>
                </a:solidFill>
                <a:latin typeface="Nikashban"/>
              </a:rPr>
              <a:t>খাজনা</a:t>
            </a:r>
            <a:r>
              <a:rPr lang="en-US" sz="7200" dirty="0" smtClean="0">
                <a:solidFill>
                  <a:srgbClr val="00B0F0"/>
                </a:solidFill>
                <a:latin typeface="Nikashban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Nikashban"/>
              </a:rPr>
              <a:t> </a:t>
            </a:r>
            <a:endParaRPr lang="en-US" sz="3600" dirty="0">
              <a:solidFill>
                <a:srgbClr val="FF0000"/>
              </a:solidFill>
              <a:latin typeface="Nikashban"/>
            </a:endParaRPr>
          </a:p>
        </p:txBody>
      </p:sp>
      <p:sp>
        <p:nvSpPr>
          <p:cNvPr id="8" name="Oval 7"/>
          <p:cNvSpPr/>
          <p:nvPr/>
        </p:nvSpPr>
        <p:spPr>
          <a:xfrm>
            <a:off x="8989454" y="1635617"/>
            <a:ext cx="1043189" cy="85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7426" y="2060620"/>
            <a:ext cx="11818512" cy="4636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IN" sz="3600" dirty="0">
                <a:solidFill>
                  <a:srgbClr val="FFFF00"/>
                </a:solidFill>
                <a:latin typeface="Nikashban"/>
              </a:rPr>
              <a:t>সাধারণ অর্থে </a:t>
            </a:r>
            <a:r>
              <a:rPr lang="en-US" sz="3600" dirty="0" err="1" smtClean="0">
                <a:solidFill>
                  <a:srgbClr val="FF0000"/>
                </a:solidFill>
                <a:latin typeface="Nikashban"/>
              </a:rPr>
              <a:t>খাজনা</a:t>
            </a:r>
            <a:r>
              <a:rPr lang="en-US" sz="3600" dirty="0" smtClean="0">
                <a:solidFill>
                  <a:srgbClr val="FF0000"/>
                </a:solidFill>
                <a:latin typeface="Nikashban"/>
              </a:rPr>
              <a:t> </a:t>
            </a:r>
            <a:r>
              <a:rPr lang="bn-IN" sz="36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bn-IN" sz="3600" dirty="0">
                <a:solidFill>
                  <a:srgbClr val="FFFF00"/>
                </a:solidFill>
                <a:latin typeface="Nikashban"/>
              </a:rPr>
              <a:t>বলতে 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“</a:t>
            </a:r>
            <a:r>
              <a:rPr lang="en-US" sz="3600" dirty="0" err="1" smtClean="0">
                <a:solidFill>
                  <a:srgbClr val="FFFF00"/>
                </a:solidFill>
                <a:latin typeface="Nikashban"/>
              </a:rPr>
              <a:t>জমি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 , </a:t>
            </a:r>
            <a:r>
              <a:rPr lang="en-US" sz="3600" dirty="0" err="1" smtClean="0">
                <a:solidFill>
                  <a:srgbClr val="FFFF00"/>
                </a:solidFill>
                <a:latin typeface="Nikashban"/>
              </a:rPr>
              <a:t>দোকান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 ,</a:t>
            </a:r>
            <a:r>
              <a:rPr lang="en-US" sz="3600" dirty="0" err="1" smtClean="0">
                <a:solidFill>
                  <a:srgbClr val="FFFF00"/>
                </a:solidFill>
                <a:latin typeface="Nikashban"/>
              </a:rPr>
              <a:t>বাড়ি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ashban"/>
              </a:rPr>
              <a:t>এসব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ashban"/>
              </a:rPr>
              <a:t>ব্যবহার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ashban"/>
              </a:rPr>
              <a:t>বাবদ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ashban"/>
              </a:rPr>
              <a:t>নির্দিষ্ট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ashban"/>
              </a:rPr>
              <a:t>সময়ান্তে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ashban"/>
              </a:rPr>
              <a:t>চুক্তিচীত্তিক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ashban"/>
              </a:rPr>
              <a:t>অর্থ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ashban"/>
              </a:rPr>
              <a:t>প্রদানকে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ashban"/>
              </a:rPr>
              <a:t>বোঝানো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ashban"/>
              </a:rPr>
              <a:t>হয়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 । </a:t>
            </a:r>
            <a:r>
              <a:rPr lang="en-US" sz="3600" dirty="0" err="1" smtClean="0">
                <a:solidFill>
                  <a:srgbClr val="FFFF00"/>
                </a:solidFill>
                <a:latin typeface="Nikashban"/>
              </a:rPr>
              <a:t>কিন্তু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ashban"/>
              </a:rPr>
              <a:t>অর্থনীতিতে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ashban"/>
              </a:rPr>
              <a:t>খাজনা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ashban"/>
              </a:rPr>
              <a:t>বলতে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ashban"/>
              </a:rPr>
              <a:t>কোন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ashban"/>
              </a:rPr>
              <a:t>উপকরণ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ashban"/>
              </a:rPr>
              <a:t>ব্যবহার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ashban"/>
              </a:rPr>
              <a:t>প্রদত্ত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ashban"/>
              </a:rPr>
              <a:t>অর্থের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ashban"/>
              </a:rPr>
              <a:t>সেই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ashban"/>
              </a:rPr>
              <a:t>অংশকে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ashban"/>
              </a:rPr>
              <a:t>বোঝায়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ashban"/>
              </a:rPr>
              <a:t>যা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ashban"/>
              </a:rPr>
              <a:t>উপকরণের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ashban"/>
              </a:rPr>
              <a:t>স্থিতিস্থাপক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ashban"/>
              </a:rPr>
              <a:t>যোগানের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ashban"/>
              </a:rPr>
              <a:t>কারণে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ashban"/>
              </a:rPr>
              <a:t>দেওয়া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ashban"/>
              </a:rPr>
              <a:t>হয়</a:t>
            </a:r>
            <a:r>
              <a:rPr lang="en-US" sz="3600" dirty="0" smtClean="0">
                <a:solidFill>
                  <a:srgbClr val="FFFF00"/>
                </a:solidFill>
                <a:latin typeface="Nikashban"/>
              </a:rPr>
              <a:t> ।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3041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2434872" y="469757"/>
            <a:ext cx="5591202" cy="1165860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ashban"/>
              </a:rPr>
              <a:t>প্রামাণ্য স</a:t>
            </a:r>
            <a:r>
              <a:rPr lang="en-US" sz="4000" dirty="0" err="1" smtClean="0">
                <a:solidFill>
                  <a:srgbClr val="FF0000"/>
                </a:solidFill>
                <a:latin typeface="Nikashban"/>
              </a:rPr>
              <a:t>ংগা</a:t>
            </a:r>
            <a:r>
              <a:rPr lang="en-US" sz="4000" dirty="0" smtClean="0">
                <a:solidFill>
                  <a:srgbClr val="FF0000"/>
                </a:solidFill>
                <a:latin typeface="Nikashban"/>
              </a:rPr>
              <a:t> </a:t>
            </a:r>
            <a:endParaRPr lang="en-US" sz="4000" dirty="0">
              <a:solidFill>
                <a:srgbClr val="FF0000"/>
              </a:solidFill>
              <a:latin typeface="Nikashban"/>
            </a:endParaRPr>
          </a:p>
        </p:txBody>
      </p:sp>
      <p:sp>
        <p:nvSpPr>
          <p:cNvPr id="8" name="Oval 7"/>
          <p:cNvSpPr/>
          <p:nvPr/>
        </p:nvSpPr>
        <p:spPr>
          <a:xfrm>
            <a:off x="8989454" y="1635617"/>
            <a:ext cx="1043189" cy="85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38772" y="1635617"/>
            <a:ext cx="10192360" cy="497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IN" sz="4800" dirty="0">
                <a:solidFill>
                  <a:srgbClr val="FF0000"/>
                </a:solidFill>
                <a:latin typeface="Nikashban"/>
              </a:rPr>
              <a:t>অর্থনীতিবিদ </a:t>
            </a:r>
            <a:r>
              <a:rPr lang="en-US" sz="4800" dirty="0" err="1" smtClean="0">
                <a:solidFill>
                  <a:srgbClr val="FF0000"/>
                </a:solidFill>
                <a:latin typeface="Nikashban"/>
              </a:rPr>
              <a:t>ডেবিড</a:t>
            </a:r>
            <a:r>
              <a:rPr lang="en-US" sz="4800" dirty="0" smtClean="0">
                <a:solidFill>
                  <a:srgbClr val="FF0000"/>
                </a:solidFill>
                <a:latin typeface="Nikashban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ashban"/>
              </a:rPr>
              <a:t>রিকার্ডো</a:t>
            </a:r>
            <a:r>
              <a:rPr lang="bn-IN" sz="4800" dirty="0" smtClean="0">
                <a:solidFill>
                  <a:srgbClr val="FF0000"/>
                </a:solidFill>
                <a:latin typeface="Nikashban"/>
              </a:rPr>
              <a:t> -</a:t>
            </a:r>
            <a:r>
              <a:rPr lang="bn-IN" sz="4800" dirty="0" smtClean="0">
                <a:solidFill>
                  <a:srgbClr val="FFFF00"/>
                </a:solidFill>
                <a:latin typeface="Nikashban"/>
              </a:rPr>
              <a:t>এর ম</a:t>
            </a:r>
            <a:r>
              <a:rPr lang="en-US" sz="4800" dirty="0" err="1" smtClean="0">
                <a:solidFill>
                  <a:srgbClr val="FFFF00"/>
                </a:solidFill>
                <a:latin typeface="Nikashban"/>
              </a:rPr>
              <a:t>তে</a:t>
            </a:r>
            <a:r>
              <a:rPr lang="en-US" sz="4800" dirty="0" smtClean="0">
                <a:solidFill>
                  <a:srgbClr val="FFFF00"/>
                </a:solidFill>
                <a:latin typeface="Nikashban"/>
              </a:rPr>
              <a:t> “ </a:t>
            </a:r>
            <a:r>
              <a:rPr lang="en-US" sz="4800" dirty="0" err="1" smtClean="0">
                <a:solidFill>
                  <a:srgbClr val="FFFF00"/>
                </a:solidFill>
                <a:latin typeface="Nikashban"/>
              </a:rPr>
              <a:t>জমির</a:t>
            </a:r>
            <a:r>
              <a:rPr lang="en-US" sz="48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ashban"/>
              </a:rPr>
              <a:t>আদি</a:t>
            </a:r>
            <a:r>
              <a:rPr lang="en-US" sz="4800" dirty="0" smtClean="0">
                <a:solidFill>
                  <a:srgbClr val="FFFF00"/>
                </a:solidFill>
                <a:latin typeface="Nikashban"/>
              </a:rPr>
              <a:t> ও </a:t>
            </a:r>
            <a:r>
              <a:rPr lang="en-US" sz="4800" dirty="0" err="1" smtClean="0">
                <a:solidFill>
                  <a:srgbClr val="FFFF00"/>
                </a:solidFill>
                <a:latin typeface="Nikashban"/>
              </a:rPr>
              <a:t>অক্ষয়</a:t>
            </a:r>
            <a:r>
              <a:rPr lang="en-US" sz="48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ashban"/>
              </a:rPr>
              <a:t>শক্তি</a:t>
            </a:r>
            <a:r>
              <a:rPr lang="en-US" sz="48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ashban"/>
              </a:rPr>
              <a:t>ব্যবহারের</a:t>
            </a:r>
            <a:r>
              <a:rPr lang="en-US" sz="48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ashban"/>
              </a:rPr>
              <a:t>জন্য</a:t>
            </a:r>
            <a:r>
              <a:rPr lang="en-US" sz="48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ashban"/>
              </a:rPr>
              <a:t>জমিরক</a:t>
            </a:r>
            <a:r>
              <a:rPr lang="en-US" sz="48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ashban"/>
              </a:rPr>
              <a:t>উৎপাদনের</a:t>
            </a:r>
            <a:r>
              <a:rPr lang="en-US" sz="48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ashban"/>
              </a:rPr>
              <a:t>যে</a:t>
            </a:r>
            <a:r>
              <a:rPr lang="en-US" sz="48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ashban"/>
              </a:rPr>
              <a:t>অংশ</a:t>
            </a:r>
            <a:r>
              <a:rPr lang="en-US" sz="48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ashban"/>
              </a:rPr>
              <a:t>এর</a:t>
            </a:r>
            <a:r>
              <a:rPr lang="en-US" sz="48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ashban"/>
              </a:rPr>
              <a:t>মালিককে</a:t>
            </a:r>
            <a:r>
              <a:rPr lang="en-US" sz="48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ashban"/>
              </a:rPr>
              <a:t>দেওয়া</a:t>
            </a:r>
            <a:r>
              <a:rPr lang="en-US" sz="48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ashban"/>
              </a:rPr>
              <a:t>হয়</a:t>
            </a:r>
            <a:r>
              <a:rPr lang="en-US" sz="48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ashban"/>
              </a:rPr>
              <a:t>তাই</a:t>
            </a:r>
            <a:r>
              <a:rPr lang="en-US" sz="48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ashban"/>
              </a:rPr>
              <a:t>খাজনা</a:t>
            </a:r>
            <a:r>
              <a:rPr lang="en-US" sz="4800" dirty="0" smtClean="0">
                <a:solidFill>
                  <a:srgbClr val="FFFF00"/>
                </a:solidFill>
                <a:latin typeface="Nikashban"/>
              </a:rPr>
              <a:t> ।” 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1241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2204</TotalTime>
  <Words>495</Words>
  <Application>Microsoft Office PowerPoint</Application>
  <PresentationFormat>Widescreen</PresentationFormat>
  <Paragraphs>96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Nikashban</vt:lpstr>
      <vt:lpstr>SutonnyMJ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Musharraf</dc:creator>
  <cp:lastModifiedBy>Windows User</cp:lastModifiedBy>
  <cp:revision>372</cp:revision>
  <dcterms:created xsi:type="dcterms:W3CDTF">2019-12-01T22:28:59Z</dcterms:created>
  <dcterms:modified xsi:type="dcterms:W3CDTF">2020-04-20T07:48:06Z</dcterms:modified>
</cp:coreProperties>
</file>