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75" r:id="rId12"/>
    <p:sldId id="270" r:id="rId13"/>
    <p:sldId id="271" r:id="rId14"/>
    <p:sldId id="269" r:id="rId15"/>
    <p:sldId id="266" r:id="rId16"/>
    <p:sldId id="276" r:id="rId17"/>
    <p:sldId id="277" r:id="rId18"/>
    <p:sldId id="278" r:id="rId19"/>
    <p:sldId id="279" r:id="rId20"/>
    <p:sldId id="280" r:id="rId21"/>
    <p:sldId id="272" r:id="rId22"/>
    <p:sldId id="273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8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4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7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5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2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9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2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7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4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3C29-6088-4EC9-B980-25E9A2BBDF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9579F-F240-4CE2-B6B3-CA61F8B3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6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fif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fif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f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0" y="-1"/>
            <a:ext cx="12192000" cy="1018903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3589"/>
            <a:ext cx="12192000" cy="590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88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798319"/>
            <a:ext cx="6248400" cy="24471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 তৈরি কর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মিনার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গির্জে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89" y="937532"/>
            <a:ext cx="5752011" cy="592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2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0630" y="5264330"/>
            <a:ext cx="12061370" cy="13454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নারকেলের ঐ লম্বা মাথায় হঠাৎ দেখি কাল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ডাবের মত চাঁদ উঠেছে ঠান্ডা ও গোলগাল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24" y="679299"/>
            <a:ext cx="12051476" cy="45573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6125"/>
            <a:ext cx="10855234" cy="7576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297" y="0"/>
            <a:ext cx="1449977" cy="132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6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5081451"/>
            <a:ext cx="12192000" cy="15152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ছিটকিনিটা আস্তে খুলে পেরিয়ে গেলাম ঘর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ঝিমধরা এই মস্ত শহর কাঁপছিলো থরথর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04" y="1"/>
            <a:ext cx="6143896" cy="50422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7291" cy="508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4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277394"/>
            <a:ext cx="12192000" cy="1476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মিনারটাকে দেখছি যেন দাঁড়িয়ে আছেন কেউ,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পাথরঘাটার গির্জেটা কি লাল পাথরের ঢেউ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97" y="0"/>
            <a:ext cx="5738949" cy="52382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" y="0"/>
            <a:ext cx="6222274" cy="528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3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95406"/>
            <a:ext cx="12192000" cy="1162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দরগাতলা পার হয়ে যেই মোড় ফিরেছি বাঁয়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কোত্থেকে এক উটকো পাহাড় ডাক দিলো আয় আয়।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0" cy="56615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381" y="1"/>
            <a:ext cx="4897619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5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" y="0"/>
            <a:ext cx="6492240" cy="528025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5290457"/>
            <a:ext cx="12192000" cy="1423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পাহাড়টাকে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লালদিঘির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জোনাকিদের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0"/>
            <a:ext cx="5595257" cy="532964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763852"/>
            <a:ext cx="2137163" cy="228600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089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03964"/>
            <a:ext cx="6662057" cy="12540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কলকলিয়ে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দিঘির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বললো,এসো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না-ঘুমানোর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485" y="0"/>
            <a:ext cx="5058515" cy="51205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611" y="2063931"/>
            <a:ext cx="2617416" cy="3102863"/>
          </a:xfrm>
          <a:prstGeom prst="rect">
            <a:avLst/>
          </a:prstGeom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32320" cy="556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12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629" y="0"/>
            <a:ext cx="12422778" cy="551336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1" y="5499463"/>
            <a:ext cx="12083143" cy="1358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পকেট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লোখার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ভাঁজ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রক্তজবার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ঝোঁপের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3770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20640"/>
            <a:ext cx="12192000" cy="1645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দিঘির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জুড়ালো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কলরব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446" y="0"/>
            <a:ext cx="5033554" cy="51206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97634" cy="514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4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5506" r="3239" b="9993"/>
          <a:stretch/>
        </p:blipFill>
        <p:spPr>
          <a:xfrm>
            <a:off x="5827554" y="136686"/>
            <a:ext cx="6364445" cy="525827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1440" y="5421086"/>
            <a:ext cx="12100560" cy="1436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পকেট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কাছে,ফুলের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4706"/>
            <a:ext cx="5865223" cy="536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0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10972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7531" y="2429691"/>
            <a:ext cx="4184470" cy="284770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 চন্দ্র মন্ডল,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মাধ্যমিক বিদ্যালয়,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রোহিতা, মনিরামপুর,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 ।       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99358"/>
            <a:ext cx="4140926" cy="283028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ষষ্ঠ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 প্রথম পত্র,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৪৫ মিনিট,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২৫-৪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-২০১৯ ।  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97280"/>
            <a:ext cx="4114800" cy="1384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পাঠ-পরিচিতি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94469" y="1110342"/>
            <a:ext cx="4197531" cy="128886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শিক্ষক-পরিচিতি</a:t>
            </a:r>
            <a:r>
              <a:rPr lang="bn-IN" sz="3200" dirty="0" smtClean="0"/>
              <a:t>  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333" y="1094046"/>
            <a:ext cx="3847262" cy="42355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8459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2000" cy="1097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দলিয় কাজ 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155" y="1189536"/>
            <a:ext cx="6548846" cy="56684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1214847"/>
            <a:ext cx="5630091" cy="4310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জ্ঞানমূলক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1" y="5826035"/>
            <a:ext cx="543850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উত্তর</a:t>
            </a:r>
            <a:r>
              <a:rPr lang="en-US" dirty="0" smtClean="0"/>
              <a:t> : </a:t>
            </a:r>
            <a:r>
              <a:rPr lang="en-US" dirty="0" err="1" smtClean="0"/>
              <a:t>দল</a:t>
            </a:r>
            <a:r>
              <a:rPr lang="en-US" dirty="0" smtClean="0"/>
              <a:t> =</a:t>
            </a:r>
            <a:r>
              <a:rPr lang="en-US" dirty="0" err="1" smtClean="0"/>
              <a:t>শাপলা</a:t>
            </a:r>
            <a:r>
              <a:rPr lang="en-US" dirty="0" smtClean="0"/>
              <a:t> ১) </a:t>
            </a:r>
            <a:r>
              <a:rPr lang="en-US" dirty="0" err="1" smtClean="0"/>
              <a:t>ব্রাক্ষণবাড়িয়া</a:t>
            </a:r>
            <a:r>
              <a:rPr lang="en-US" dirty="0" smtClean="0"/>
              <a:t> । ২) </a:t>
            </a:r>
            <a:r>
              <a:rPr lang="en-US" dirty="0" err="1" smtClean="0"/>
              <a:t>খ্রিষ্টানদের</a:t>
            </a:r>
            <a:r>
              <a:rPr lang="en-US" dirty="0" smtClean="0"/>
              <a:t>।</a:t>
            </a:r>
          </a:p>
          <a:p>
            <a:pPr algn="ctr"/>
            <a:r>
              <a:rPr lang="en-US" dirty="0" err="1" smtClean="0"/>
              <a:t>দল</a:t>
            </a:r>
            <a:r>
              <a:rPr lang="en-US" dirty="0" smtClean="0"/>
              <a:t>=</a:t>
            </a:r>
            <a:r>
              <a:rPr lang="en-US" dirty="0" err="1" smtClean="0"/>
              <a:t>গোলাপ</a:t>
            </a:r>
            <a:r>
              <a:rPr lang="en-US" dirty="0" smtClean="0"/>
              <a:t> ১) </a:t>
            </a:r>
            <a:r>
              <a:rPr lang="en-US" dirty="0" err="1" smtClean="0"/>
              <a:t>বাংলাদেশ</a:t>
            </a:r>
            <a:r>
              <a:rPr lang="en-US" dirty="0" smtClean="0"/>
              <a:t> </a:t>
            </a:r>
            <a:r>
              <a:rPr lang="en-US" dirty="0" err="1" smtClean="0"/>
              <a:t>শিল্পকলা</a:t>
            </a:r>
            <a:r>
              <a:rPr lang="en-US" dirty="0" smtClean="0"/>
              <a:t> </a:t>
            </a:r>
            <a:r>
              <a:rPr lang="en-US" dirty="0" err="1" smtClean="0"/>
              <a:t>একাডেমি</a:t>
            </a:r>
            <a:r>
              <a:rPr lang="en-US" dirty="0" smtClean="0"/>
              <a:t>। ২) </a:t>
            </a:r>
            <a:r>
              <a:rPr lang="en-US" dirty="0" err="1" smtClean="0"/>
              <a:t>নারকেল</a:t>
            </a:r>
            <a:r>
              <a:rPr lang="en-US" dirty="0" smtClean="0"/>
              <a:t> </a:t>
            </a:r>
            <a:r>
              <a:rPr lang="en-US" dirty="0" err="1" smtClean="0"/>
              <a:t>গাছ</a:t>
            </a:r>
            <a:r>
              <a:rPr lang="en-US" dirty="0" smtClean="0"/>
              <a:t>।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001590"/>
            <a:ext cx="5447210" cy="12366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চাকরি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670664"/>
            <a:ext cx="2991394" cy="3135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: </a:t>
            </a:r>
            <a:r>
              <a:rPr lang="en-US" dirty="0" err="1" smtClean="0"/>
              <a:t>গোলাপ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1" y="2229395"/>
            <a:ext cx="5812972" cy="12975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গির্জা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উপাসনালয়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15588"/>
            <a:ext cx="2050869" cy="465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: </a:t>
            </a:r>
            <a:r>
              <a:rPr lang="en-US" dirty="0" err="1" smtClean="0"/>
              <a:t>শাপলা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6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10450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063" y="1123406"/>
            <a:ext cx="7811588" cy="109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কাঁপছিলো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থরথর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r>
              <a:rPr lang="bn-IN" sz="3200" dirty="0" smtClean="0">
                <a:solidFill>
                  <a:schemeClr val="tx1"/>
                </a:solidFill>
              </a:rPr>
              <a:t>    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26" y="2238102"/>
            <a:ext cx="805978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-26126" y="3265714"/>
            <a:ext cx="7720149" cy="10319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‘উটকো’ শব্দের অর্থ কী ?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32515"/>
            <a:ext cx="9065623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কবি আল মাহামুদ কোন পত্রিকাটির সম্পাদক ছিলেন ?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6275" y="3265714"/>
            <a:ext cx="433686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অপ্রত্যাশিত।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16242" y="2294708"/>
            <a:ext cx="417575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উটকো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09166" y="4341222"/>
            <a:ext cx="296091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কর্ণফুলী।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94469" y="1345475"/>
            <a:ext cx="419753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মস্ত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95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48457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06435"/>
            <a:ext cx="5656217" cy="23556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1,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মাহমুদের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দৃষ্টিতে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1" y="924470"/>
            <a:ext cx="6431280" cy="593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5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5506" r="3239" b="9993"/>
          <a:stretch/>
        </p:blipFill>
        <p:spPr>
          <a:xfrm>
            <a:off x="0" y="914400"/>
            <a:ext cx="12192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90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976" y="5905990"/>
            <a:ext cx="5477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ছবিটিতে তোমরা 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দেখতে পাচ্ছ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9048" y="5872711"/>
            <a:ext cx="5477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ছবিটিতে তোমরা 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দেখতে পাচ্ছ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234" y="0"/>
            <a:ext cx="5908766" cy="57476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6125"/>
            <a:ext cx="6270171" cy="579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83" y="2646317"/>
            <a:ext cx="2630533" cy="2944586"/>
          </a:xfrm>
          <a:prstGeom prst="rect">
            <a:avLst/>
          </a:prstGeom>
        </p:spPr>
      </p:pic>
      <p:sp>
        <p:nvSpPr>
          <p:cNvPr id="6" name="Flowchart: Predefined Process 5"/>
          <p:cNvSpPr/>
          <p:nvPr/>
        </p:nvSpPr>
        <p:spPr>
          <a:xfrm>
            <a:off x="3513908" y="1554479"/>
            <a:ext cx="8678091" cy="1084217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“পাখির কাছে ফুলের কাছে”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Internal Storage 6"/>
          <p:cNvSpPr/>
          <p:nvPr/>
        </p:nvSpPr>
        <p:spPr>
          <a:xfrm>
            <a:off x="6296298" y="4088674"/>
            <a:ext cx="4885507" cy="1280159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মাহামুদ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9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87783" y="953589"/>
            <a:ext cx="7367451" cy="52773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 </a:t>
            </a:r>
            <a:r>
              <a:rPr lang="bn-BD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প্রকৃতি আর জীব প্রকৃতির মধ্যে যে নিবিড় সম্পর্ক বিদ্যমান তা ব্যাখ্যা ক</a:t>
            </a:r>
            <a:r>
              <a:rPr lang="b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রতে পারবে।</a:t>
            </a:r>
            <a:r>
              <a:rPr lang="bn-BD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1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0" y="1"/>
            <a:ext cx="12192000" cy="914400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</a:t>
            </a:r>
            <a:r>
              <a:rPr lang="bn-IN" dirty="0" smtClean="0"/>
              <a:t>   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5161"/>
            <a:ext cx="3396343" cy="30490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40525"/>
            <a:ext cx="3618411" cy="6139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 মাহামুদ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940526"/>
            <a:ext cx="8534400" cy="8360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4537" y="1750423"/>
            <a:ext cx="8547464" cy="6008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জন্মপরিচয় : ১১ই জুলাই, ১৯৩৬ খ্রিষ্টাব্দ। ব্রাক্ষণবাটিয়ার মোড়াইল গ্রামে।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0663" y="2377438"/>
            <a:ext cx="8521338" cy="6400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পিতৃ-মাতৃ পরিচয় : পিতার নাম : আবদুর রব মীর। মাতার নাম : রওশন আরা মীর।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3043646"/>
            <a:ext cx="8534399" cy="4180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শিক্ষাজীবন :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ব্রাক্ষণবাড়িয়া জর্জ সিক্ত্রথ হাই স্কুল। মাধ্যমিক :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22914" y="3448595"/>
            <a:ext cx="8469086" cy="10058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পেশা / কর্মজীবন : সাংবাদিকতা ও চাকরি।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পরিচালক- বাংলাদেশ শিল্পকলা একাডেমি; সম্পাদক- দৈনিক গণকণ্ঠ ও দৈনিক কর্ণফুলি।   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13911" y="4467497"/>
            <a:ext cx="8678089" cy="29652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সাহিত্যকর্ম : কাব্যগ্রন্থ : লোক-লোকাত্তর, কালের কলস, সোনালী কাবিন, বখতিয়ারের ঘোড়া, মায়াবী পর্দা দুলে উঠো, মিথ্যেবাদী রাখাল,একচক্ষু হরিণ, আরব্য রজনীর রাজহাঁস,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উপন্যাস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ডাহুকী,নিশিন্দা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আগুনের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উপমহাদেশ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আগন্তক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প্রবন্ধ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আত্নাবিশাস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দিনযাপন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নিগ্রহ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ইত্যাদি।গল্পগ্রহন্থ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পানকৌড়ির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সৌরভের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গন্ধবণিক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মযুরীর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।জীবনী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(স)।                                    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611189"/>
            <a:ext cx="3487783" cy="2206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পুরস্কার ও সন্মাননা : বাংলা একাডেমি পুরস্কার,একুশে পদক, জয বাংলা  সাহিত্য পুরস্কার, ফিলিপস সাহিত্য পুরস্কার, মহাম্মদ নাসিরউদ্দীন স্বর্ণপদক।    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9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একক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r>
              <a:rPr lang="en-US" sz="4400" dirty="0" smtClean="0"/>
              <a:t> 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0" y="914401"/>
            <a:ext cx="5290457" cy="36967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কবির জন্মস্থান ,জন্মসাল, পুরস্কার,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সমূহের নাম লিখ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71" y="917529"/>
            <a:ext cx="6836229" cy="594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9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196149" cy="692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162"/>
            <a:ext cx="6270171" cy="6540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662" y="0"/>
            <a:ext cx="61923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3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13062" y="1"/>
            <a:ext cx="12205062" cy="7053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40526"/>
            <a:ext cx="3540034" cy="13454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129246"/>
            <a:ext cx="3566159" cy="11713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গির্জে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317966"/>
            <a:ext cx="3709851" cy="15544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উটকো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898572"/>
            <a:ext cx="3775166" cy="17765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থরথর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’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7348" y="4828902"/>
            <a:ext cx="4014651" cy="20290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কেঁপে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9600" y="3618411"/>
            <a:ext cx="3962400" cy="13846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৩।অপ্রয়োজনীয়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অপ্রত্যাশিত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85908" y="2090056"/>
            <a:ext cx="3931920" cy="15022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উপাসনালয়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25098" y="914399"/>
            <a:ext cx="3836126" cy="1240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মসজিদের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উঁচু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স্তম্ভ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349" y="885281"/>
            <a:ext cx="4493621" cy="14399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851" y="2239464"/>
            <a:ext cx="4389119" cy="15430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597" y="3850684"/>
            <a:ext cx="4331563" cy="13222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29" y="5150031"/>
            <a:ext cx="445443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9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657</Words>
  <Application>Microsoft Office PowerPoint</Application>
  <PresentationFormat>Widescreen</PresentationFormat>
  <Paragraphs>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99</cp:revision>
  <dcterms:created xsi:type="dcterms:W3CDTF">2020-04-24T06:11:20Z</dcterms:created>
  <dcterms:modified xsi:type="dcterms:W3CDTF">2020-04-24T17:15:17Z</dcterms:modified>
</cp:coreProperties>
</file>