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85" r:id="rId2"/>
    <p:sldId id="259" r:id="rId3"/>
    <p:sldId id="260" r:id="rId4"/>
    <p:sldId id="261" r:id="rId5"/>
    <p:sldId id="263" r:id="rId6"/>
    <p:sldId id="265" r:id="rId7"/>
    <p:sldId id="267" r:id="rId8"/>
    <p:sldId id="269" r:id="rId9"/>
    <p:sldId id="271" r:id="rId10"/>
    <p:sldId id="272" r:id="rId11"/>
    <p:sldId id="273" r:id="rId12"/>
    <p:sldId id="274" r:id="rId13"/>
    <p:sldId id="276" r:id="rId14"/>
    <p:sldId id="283" r:id="rId15"/>
    <p:sldId id="277" r:id="rId16"/>
    <p:sldId id="280" r:id="rId17"/>
    <p:sldId id="278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9610-DD6D-4748-AB3B-358ADC28DBF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00643-6D5C-4084-82C4-CB24F6E9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4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2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4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904579"/>
            <a:ext cx="3429000" cy="76944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</a:t>
            </a:r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ভেচ্ছা সবাইকে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_387480_158082773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57200"/>
            <a:ext cx="4248150" cy="566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6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7" y="381000"/>
            <a:ext cx="8201823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5410200"/>
            <a:ext cx="2731824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ঝরনা-প্রকৃতিতে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60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9901"/>
            <a:ext cx="8610600" cy="4843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5492088"/>
            <a:ext cx="50292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বাতাসে  তার  প্রতিধ্বনি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7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7315198" cy="2072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66632"/>
            <a:ext cx="7315198" cy="18481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20534"/>
            <a:ext cx="7315199" cy="1723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4855" y="6019800"/>
            <a:ext cx="5024145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গ্রীষ্ম-  বর্ষা – শীতে।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85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74" y="914400"/>
            <a:ext cx="7620001" cy="528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7280" y="228600"/>
            <a:ext cx="2917786" cy="58477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bn-BD" sz="3200" dirty="0"/>
              <a:t>এসো  বই  পড়ি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382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90654"/>
            <a:ext cx="49530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কবিতার</a:t>
            </a:r>
            <a:r>
              <a:rPr lang="en-US" sz="3200" dirty="0" smtClean="0"/>
              <a:t>  </a:t>
            </a:r>
            <a:r>
              <a:rPr lang="en-US" sz="3200" dirty="0" err="1" smtClean="0"/>
              <a:t>মূলভাব</a:t>
            </a:r>
            <a:r>
              <a:rPr lang="en-US" sz="3200" dirty="0" smtClean="0"/>
              <a:t>  </a:t>
            </a:r>
            <a:r>
              <a:rPr lang="en-US" sz="3200" dirty="0" err="1" smtClean="0"/>
              <a:t>জেনে</a:t>
            </a:r>
            <a:r>
              <a:rPr lang="en-US" sz="3200" dirty="0" smtClean="0"/>
              <a:t>  </a:t>
            </a:r>
            <a:r>
              <a:rPr lang="en-US" sz="3200" dirty="0" err="1" smtClean="0"/>
              <a:t>নিই</a:t>
            </a:r>
            <a:r>
              <a:rPr lang="en-US" sz="3200" dirty="0" smtClean="0"/>
              <a:t>।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6"/>
          <a:stretch/>
        </p:blipFill>
        <p:spPr bwMode="auto">
          <a:xfrm>
            <a:off x="457200" y="2104372"/>
            <a:ext cx="8153400" cy="2655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94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871" y="762000"/>
            <a:ext cx="6934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যুক্তবর্ণযুক্ত শব্দগুলো চিনি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00752" y="1724085"/>
            <a:ext cx="7405048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মুগ্ধ </a:t>
            </a:r>
            <a:r>
              <a:rPr lang="bn-IN" sz="3600" dirty="0" smtClean="0"/>
              <a:t>, </a:t>
            </a:r>
            <a:r>
              <a:rPr lang="bn-BD" sz="3600" dirty="0" smtClean="0"/>
              <a:t>প্রাণ</a:t>
            </a:r>
            <a:r>
              <a:rPr lang="bn-IN" sz="3600" dirty="0"/>
              <a:t>,</a:t>
            </a:r>
            <a:r>
              <a:rPr lang="bn-BD" sz="3600" dirty="0" smtClean="0"/>
              <a:t>ঊর্মিমালা </a:t>
            </a:r>
            <a:r>
              <a:rPr lang="bn-IN" sz="3600" dirty="0"/>
              <a:t>,</a:t>
            </a:r>
            <a:r>
              <a:rPr lang="bn-BD" sz="3600" dirty="0" smtClean="0"/>
              <a:t>স্রোতস্বিনী </a:t>
            </a:r>
            <a:r>
              <a:rPr lang="bn-IN" sz="3600" dirty="0" smtClean="0"/>
              <a:t>,</a:t>
            </a:r>
            <a:r>
              <a:rPr lang="bn-BD" sz="3600" dirty="0" smtClean="0"/>
              <a:t>সমুদ্দুর</a:t>
            </a:r>
            <a:endParaRPr lang="bn-BD" sz="3600" dirty="0" smtClean="0"/>
          </a:p>
          <a:p>
            <a:r>
              <a:rPr lang="bn-BD" sz="3600" dirty="0" smtClean="0"/>
              <a:t>প্রকৃতি </a:t>
            </a:r>
            <a:r>
              <a:rPr lang="bn-IN" sz="3600" dirty="0" smtClean="0"/>
              <a:t>,</a:t>
            </a:r>
            <a:r>
              <a:rPr lang="bn-BD" sz="3600" dirty="0" smtClean="0"/>
              <a:t>গ্রীষ্ম </a:t>
            </a:r>
            <a:endParaRPr lang="bn-BD" sz="3600" dirty="0" smtClean="0"/>
          </a:p>
          <a:p>
            <a:r>
              <a:rPr lang="bn-IN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232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752600"/>
            <a:ext cx="5181600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   </a:t>
            </a:r>
            <a:r>
              <a:rPr lang="bn-IN" sz="3600" dirty="0" smtClean="0"/>
              <a:t> </a:t>
            </a:r>
            <a:r>
              <a:rPr lang="bn-BD" sz="3600" dirty="0" smtClean="0"/>
              <a:t>দলীয় </a:t>
            </a:r>
            <a:r>
              <a:rPr lang="bn-BD" sz="3600" dirty="0" smtClean="0"/>
              <a:t>কাজঃ</a:t>
            </a:r>
            <a:r>
              <a:rPr lang="bn-IN" sz="3600" dirty="0" smtClean="0"/>
              <a:t> </a:t>
            </a:r>
          </a:p>
          <a:p>
            <a:r>
              <a:rPr lang="bn-BD" sz="2800" dirty="0" smtClean="0"/>
              <a:t>শব্দগুলো দিয়ে বাক্য  গঠন করঃ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48219" y="3421673"/>
            <a:ext cx="7278666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dirty="0"/>
              <a:t>মুগ্ধ </a:t>
            </a:r>
            <a:r>
              <a:rPr lang="bn-IN" sz="3200" dirty="0" smtClean="0"/>
              <a:t>,</a:t>
            </a:r>
            <a:r>
              <a:rPr lang="bn-BD" sz="3200" dirty="0" smtClean="0"/>
              <a:t>প্রাণ</a:t>
            </a:r>
            <a:r>
              <a:rPr lang="bn-IN" sz="3200" dirty="0" smtClean="0"/>
              <a:t>, </a:t>
            </a:r>
            <a:r>
              <a:rPr lang="bn-BD" sz="3200" dirty="0" smtClean="0"/>
              <a:t>ঊর্মিমালা </a:t>
            </a:r>
            <a:r>
              <a:rPr lang="bn-IN" sz="3200" dirty="0"/>
              <a:t>,</a:t>
            </a:r>
            <a:r>
              <a:rPr lang="bn-BD" sz="3200" dirty="0" smtClean="0"/>
              <a:t>স্রোতস্বিনী </a:t>
            </a:r>
            <a:endParaRPr lang="bn-BD" sz="3200" dirty="0"/>
          </a:p>
          <a:p>
            <a:pPr algn="ctr"/>
            <a:r>
              <a:rPr lang="bn-BD" sz="3200" dirty="0" smtClean="0"/>
              <a:t>সমুদ্দুর</a:t>
            </a:r>
            <a:r>
              <a:rPr lang="bn-IN" sz="3200" dirty="0" smtClean="0"/>
              <a:t>, </a:t>
            </a:r>
            <a:r>
              <a:rPr lang="bn-BD" sz="3200" dirty="0" smtClean="0"/>
              <a:t>প্রকৃতি </a:t>
            </a:r>
            <a:r>
              <a:rPr lang="bn-IN" sz="3200" dirty="0" smtClean="0"/>
              <a:t>, </a:t>
            </a:r>
            <a:r>
              <a:rPr lang="bn-BD" sz="3200" dirty="0" smtClean="0"/>
              <a:t>গ্রীষ্ম 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8232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33400"/>
            <a:ext cx="30607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মূল্যায়</a:t>
            </a:r>
            <a:r>
              <a:rPr lang="bn-BD" sz="6000" dirty="0" smtClean="0"/>
              <a:t>ণঃ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229600" cy="304698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২১ শে ফেব্রুয়ার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আমাদের কি দিবস?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ফেব্রুয়ারির গান কবিতার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প্রেক্ষাপট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রাঙান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ো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গানটির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গীতিকার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77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874446"/>
            <a:ext cx="800327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ফেব্রুয়ার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সম্পর্কে ৫টি বাক্য লিখে আনবে।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752600"/>
            <a:ext cx="5791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</a:rPr>
              <a:t>বাড়ির কাজ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8" y="508927"/>
            <a:ext cx="6175332" cy="61553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400800" y="3231901"/>
            <a:ext cx="2295823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6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6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01569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00000"/>
                </a:solidFill>
              </a:rPr>
              <a:t>পাঠ পরিচিতি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33596"/>
            <a:ext cx="4114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শ্রেণিঃ</a:t>
            </a:r>
            <a:r>
              <a:rPr lang="bn-IN" sz="2400" dirty="0" smtClean="0"/>
              <a:t> </a:t>
            </a:r>
            <a:r>
              <a:rPr lang="bn-BD" sz="2400" dirty="0" smtClean="0"/>
              <a:t>পঞ্চম</a:t>
            </a:r>
          </a:p>
          <a:p>
            <a:pPr algn="ctr"/>
            <a:r>
              <a:rPr lang="bn-BD" sz="2400" dirty="0" smtClean="0"/>
              <a:t>বিষয়ঃ বাংলা</a:t>
            </a:r>
          </a:p>
          <a:p>
            <a:pPr algn="ctr"/>
            <a:r>
              <a:rPr lang="bn-BD" sz="2400" dirty="0" smtClean="0"/>
              <a:t>পাঠঃ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ফেব্রুয়ারির  গান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পাঠ্যাংশঃ দোয়েল কোয়েল.......শীতে।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pPr algn="ctr"/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105400" y="2614804"/>
            <a:ext cx="350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মোঃনজরুল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হাসিমপুর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রায়পুরা,নরসিংদী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77371" y="1892587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15827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317486"/>
            <a:ext cx="27432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u="sng" dirty="0" smtClean="0"/>
              <a:t>শিখন ফলঃ 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19399"/>
            <a:ext cx="8229600" cy="19082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শোনাঃ১.২ .১  উচ্চারিত  পঠিত  বাক্য , কথা  মনোযোগ  সহকারে  শুনবে । 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 বলাঃ ১</a:t>
            </a:r>
            <a:r>
              <a:rPr lang="bn-BD" sz="2000" dirty="0" smtClean="0"/>
              <a:t>.</a:t>
            </a:r>
            <a:r>
              <a:rPr lang="en-US" sz="2000" dirty="0" smtClean="0"/>
              <a:t>১</a:t>
            </a:r>
            <a:r>
              <a:rPr lang="bn-BD" sz="2000" dirty="0" smtClean="0"/>
              <a:t>.</a:t>
            </a:r>
            <a:r>
              <a:rPr lang="en-US" sz="2000" dirty="0" smtClean="0"/>
              <a:t>১ যুক্তবর্ণ  সহযোগে  তৈরি  শব্দ  স্পষ্ট  ও শুদ্ধ ভাবে  বলতে পারবে ।</a:t>
            </a:r>
          </a:p>
          <a:p>
            <a:r>
              <a:rPr lang="bn-BD" sz="2000" dirty="0" smtClean="0"/>
              <a:t>১.১.২</a:t>
            </a:r>
            <a:r>
              <a:rPr lang="en-US" sz="2000" dirty="0" smtClean="0"/>
              <a:t>যুক্তবর্ণ   সহযোগে  তৈরি  শব্দযুক্ত  বাক্য  স্পষ্ট  </a:t>
            </a:r>
            <a:r>
              <a:rPr lang="bn-BD" sz="2000" dirty="0" smtClean="0"/>
              <a:t>ও শুদ্ধভাবে  বলতে  পারবে ।</a:t>
            </a:r>
          </a:p>
          <a:p>
            <a:r>
              <a:rPr lang="bn-BD" dirty="0" smtClean="0"/>
              <a:t>২.২.১ প্রমিত উচ্চারণ  ও  ছন্দ  বজায়  রেখে  কবিতা  আবৃত্তি করতে  পারবে।</a:t>
            </a:r>
          </a:p>
          <a:p>
            <a:r>
              <a:rPr lang="bn-BD" sz="2000" dirty="0" smtClean="0"/>
              <a:t>২.২.২ কবিতার  মূলভাব  বলতে পারবে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03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932"/>
            <a:ext cx="4724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ছবিতে</a:t>
            </a:r>
            <a:r>
              <a:rPr lang="bn-BD" sz="2800" dirty="0" smtClean="0"/>
              <a:t> কি  দেখতে  পাচ্ছ ?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17520" y="6117607"/>
            <a:ext cx="2743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শহিদ  মিনার </a:t>
            </a:r>
            <a:endParaRPr lang="en-US" sz="3600" dirty="0"/>
          </a:p>
        </p:txBody>
      </p:sp>
      <p:pic>
        <p:nvPicPr>
          <p:cNvPr id="5" name="Picture 4" descr="Shaheed_Minar.JPG"/>
          <p:cNvPicPr>
            <a:picLocks noChangeAspect="1"/>
          </p:cNvPicPr>
          <p:nvPr/>
        </p:nvPicPr>
        <p:blipFill>
          <a:blip r:embed="rId2">
            <a:lum bright="20000" contrast="40000"/>
          </a:blip>
          <a:stretch>
            <a:fillRect/>
          </a:stretch>
        </p:blipFill>
        <p:spPr>
          <a:xfrm>
            <a:off x="914400" y="905152"/>
            <a:ext cx="6949440" cy="50670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110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6" y="202513"/>
            <a:ext cx="3615377" cy="23227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2513"/>
            <a:ext cx="3962400" cy="23227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2662714"/>
            <a:ext cx="3629025" cy="2685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760" y="5775079"/>
            <a:ext cx="392324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দোয়</a:t>
            </a:r>
            <a:r>
              <a:rPr lang="bn-BD" sz="2400" dirty="0" smtClean="0"/>
              <a:t>ে</a:t>
            </a:r>
            <a:r>
              <a:rPr lang="en-US" sz="2400" dirty="0" smtClean="0"/>
              <a:t>ল</a:t>
            </a:r>
            <a:r>
              <a:rPr lang="bn-IN" sz="2400" dirty="0" smtClean="0"/>
              <a:t>,</a:t>
            </a:r>
            <a:r>
              <a:rPr lang="en-US" sz="2400" dirty="0" err="1" smtClean="0"/>
              <a:t>কোয়েল</a:t>
            </a:r>
            <a:r>
              <a:rPr lang="bn-IN" sz="2400" dirty="0"/>
              <a:t>,</a:t>
            </a:r>
            <a:r>
              <a:rPr lang="en-US" sz="2400" dirty="0" err="1" smtClean="0"/>
              <a:t>ময়ন</a:t>
            </a:r>
            <a:r>
              <a:rPr lang="bn-BD" sz="2400" dirty="0" smtClean="0"/>
              <a:t>া</a:t>
            </a:r>
            <a:r>
              <a:rPr lang="bn-IN" sz="2400" dirty="0"/>
              <a:t>,</a:t>
            </a:r>
            <a:r>
              <a:rPr lang="en-US" sz="2400" dirty="0" err="1" smtClean="0"/>
              <a:t>কোকিল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93974"/>
            <a:ext cx="3962400" cy="26857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86488" y="5807100"/>
            <a:ext cx="2723823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bn-BD" sz="2400" dirty="0"/>
              <a:t>সবার  আছে  গান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5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6971406" cy="46223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3647" y="5595568"/>
            <a:ext cx="3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পাখির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গানে</a:t>
            </a:r>
            <a:r>
              <a:rPr lang="en-US" sz="2800" dirty="0" smtClean="0"/>
              <a:t>  </a:t>
            </a:r>
            <a:r>
              <a:rPr lang="en-US" sz="2800" dirty="0" err="1" smtClean="0"/>
              <a:t>পাখির</a:t>
            </a:r>
            <a:r>
              <a:rPr lang="en-US" sz="2800" dirty="0" smtClean="0"/>
              <a:t>  </a:t>
            </a:r>
            <a:r>
              <a:rPr lang="en-US" sz="2800" dirty="0" err="1" smtClean="0"/>
              <a:t>সুরে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181600" y="5611226"/>
            <a:ext cx="2935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/>
              <a:t>মুগ্ধ  সবার  প্রাণ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4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9108"/>
            <a:ext cx="4114800" cy="37542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589108"/>
            <a:ext cx="4343399" cy="37542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243" y="4920641"/>
            <a:ext cx="346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সাগর নদীর ঊর্মিমালার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640982" y="4997585"/>
            <a:ext cx="3049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/>
              <a:t>মন ভোলানো  সুর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42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70" y="807382"/>
            <a:ext cx="8036518" cy="4402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5425" y="5608067"/>
            <a:ext cx="316855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নদী হচ্ছে স্রোতস্বিনী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724400" y="5685011"/>
            <a:ext cx="249299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bn-BD" sz="3200" dirty="0"/>
              <a:t>সাগর সমুদ্দুর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54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8780"/>
            <a:ext cx="8382000" cy="4977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029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2484" y="5213866"/>
            <a:ext cx="5556916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ছড়ায়  পাহাড়  সুরের  বাহার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45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242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acer</cp:lastModifiedBy>
  <cp:revision>175</cp:revision>
  <dcterms:created xsi:type="dcterms:W3CDTF">2006-08-16T00:00:00Z</dcterms:created>
  <dcterms:modified xsi:type="dcterms:W3CDTF">2020-04-24T16:00:38Z</dcterms:modified>
</cp:coreProperties>
</file>