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1" r:id="rId3"/>
    <p:sldId id="272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7" r:id="rId14"/>
    <p:sldId id="273" r:id="rId15"/>
    <p:sldId id="266" r:id="rId16"/>
    <p:sldId id="269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5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3204B-69B4-424F-B5F3-CF9F63E9045F}" type="datetimeFigureOut">
              <a:rPr lang="en-US" smtClean="0"/>
              <a:t>23-Apr-2020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FA86-473A-4D6C-AA0C-06C9C2804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87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3204B-69B4-424F-B5F3-CF9F63E9045F}" type="datetimeFigureOut">
              <a:rPr lang="en-US" smtClean="0"/>
              <a:t>23-Apr-2020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FA86-473A-4D6C-AA0C-06C9C2804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17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3204B-69B4-424F-B5F3-CF9F63E9045F}" type="datetimeFigureOut">
              <a:rPr lang="en-US" smtClean="0"/>
              <a:t>23-Apr-2020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FA86-473A-4D6C-AA0C-06C9C2804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835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3204B-69B4-424F-B5F3-CF9F63E9045F}" type="datetimeFigureOut">
              <a:rPr lang="en-US" smtClean="0"/>
              <a:t>23-Apr-2020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FA86-473A-4D6C-AA0C-06C9C2804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617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3204B-69B4-424F-B5F3-CF9F63E9045F}" type="datetimeFigureOut">
              <a:rPr lang="en-US" smtClean="0"/>
              <a:t>23-Apr-2020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FA86-473A-4D6C-AA0C-06C9C2804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08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3204B-69B4-424F-B5F3-CF9F63E9045F}" type="datetimeFigureOut">
              <a:rPr lang="en-US" smtClean="0"/>
              <a:t>23-Apr-2020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FA86-473A-4D6C-AA0C-06C9C2804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91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3204B-69B4-424F-B5F3-CF9F63E9045F}" type="datetimeFigureOut">
              <a:rPr lang="en-US" smtClean="0"/>
              <a:t>23-Apr-2020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FA86-473A-4D6C-AA0C-06C9C2804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818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3204B-69B4-424F-B5F3-CF9F63E9045F}" type="datetimeFigureOut">
              <a:rPr lang="en-US" smtClean="0"/>
              <a:t>23-Apr-2020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FA86-473A-4D6C-AA0C-06C9C2804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29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3204B-69B4-424F-B5F3-CF9F63E9045F}" type="datetimeFigureOut">
              <a:rPr lang="en-US" smtClean="0"/>
              <a:t>23-Apr-2020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FA86-473A-4D6C-AA0C-06C9C2804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096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3204B-69B4-424F-B5F3-CF9F63E9045F}" type="datetimeFigureOut">
              <a:rPr lang="en-US" smtClean="0"/>
              <a:t>23-Apr-2020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FA86-473A-4D6C-AA0C-06C9C2804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515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3204B-69B4-424F-B5F3-CF9F63E9045F}" type="datetimeFigureOut">
              <a:rPr lang="en-US" smtClean="0"/>
              <a:t>23-Apr-2020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FA86-473A-4D6C-AA0C-06C9C2804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349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3204B-69B4-424F-B5F3-CF9F63E9045F}" type="datetimeFigureOut">
              <a:rPr lang="en-US" smtClean="0"/>
              <a:t>23-Apr-2020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8FA86-473A-4D6C-AA0C-06C9C2804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76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aomfaruk1177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514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38497" y="365761"/>
            <a:ext cx="88457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</a:rPr>
              <a:t>السلام عليكم ورحمة الله وبركته ومغفرته </a:t>
            </a:r>
            <a:endParaRPr lang="en-US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67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0"/>
            <a:ext cx="9085943" cy="6741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925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-72571" y="101600"/>
            <a:ext cx="91730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242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03200" y="-182862"/>
            <a:ext cx="8781143" cy="6857983"/>
            <a:chOff x="1727200" y="-182863"/>
            <a:chExt cx="8781143" cy="6857983"/>
          </a:xfrm>
        </p:grpSpPr>
        <p:sp>
          <p:nvSpPr>
            <p:cNvPr id="2" name="TextBox 1"/>
            <p:cNvSpPr txBox="1"/>
            <p:nvPr/>
          </p:nvSpPr>
          <p:spPr>
            <a:xfrm>
              <a:off x="5005977" y="-182863"/>
              <a:ext cx="348488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800" b="1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মুল্যায়ন</a:t>
              </a:r>
              <a:r>
                <a:rPr lang="en-US" sz="88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endParaRPr lang="en-US" sz="4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chemeClr val="accent2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1727200" y="1132113"/>
              <a:ext cx="8781143" cy="55430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148113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188686"/>
            <a:ext cx="5828937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115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কাজ</a:t>
            </a:r>
          </a:p>
          <a:p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362857" y="2044489"/>
            <a:ext cx="850537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8800" b="1" dirty="0" smtClean="0">
                <a:solidFill>
                  <a:schemeClr val="bg1"/>
                </a:solidFill>
                <a:latin typeface="NikoshBAN" panose="02000000000000000000" pitchFamily="2" charset="0"/>
              </a:rPr>
              <a:t> </a:t>
            </a:r>
            <a:r>
              <a:rPr lang="ar-SA" sz="8800" b="1" dirty="0">
                <a:solidFill>
                  <a:schemeClr val="bg1"/>
                </a:solidFill>
                <a:latin typeface="NikoshBAN" panose="02000000000000000000" pitchFamily="2" charset="0"/>
              </a:rPr>
              <a:t>المتعدي</a:t>
            </a:r>
            <a:r>
              <a:rPr lang="bn-BD" sz="8800" b="1" dirty="0" smtClean="0">
                <a:solidFill>
                  <a:schemeClr val="bg1"/>
                </a:solidFill>
                <a:latin typeface="NikoshBAN" panose="02000000000000000000" pitchFamily="2" charset="0"/>
              </a:rPr>
              <a:t> </a:t>
            </a:r>
            <a:r>
              <a:rPr lang="bn-BD" sz="6000" b="1" dirty="0" smtClean="0">
                <a:solidFill>
                  <a:schemeClr val="bg1"/>
                </a:solidFill>
                <a:latin typeface="NikoshBAN" panose="02000000000000000000" pitchFamily="2" charset="0"/>
              </a:rPr>
              <a:t>কাকে বলে ও তা কত প্রকার।</a:t>
            </a:r>
            <a:endParaRPr lang="ar-SA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632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188686"/>
            <a:ext cx="5828937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11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</a:p>
          <a:p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89220" y="2228334"/>
            <a:ext cx="888061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8800" b="1" dirty="0" smtClean="0">
                <a:solidFill>
                  <a:schemeClr val="bg1"/>
                </a:solidFill>
                <a:latin typeface="NikoshBAN" panose="02000000000000000000" pitchFamily="2" charset="0"/>
              </a:rPr>
              <a:t>الفعل الازم</a:t>
            </a:r>
            <a:endParaRPr lang="bn-BD" sz="8800" b="1" dirty="0" smtClean="0">
              <a:solidFill>
                <a:schemeClr val="bg1"/>
              </a:solidFill>
              <a:latin typeface="NikoshBAN" panose="02000000000000000000" pitchFamily="2" charset="0"/>
            </a:endParaRPr>
          </a:p>
          <a:p>
            <a:pPr algn="ctr"/>
            <a:r>
              <a:rPr lang="bn-BD" sz="8800" b="1" dirty="0" smtClean="0">
                <a:solidFill>
                  <a:schemeClr val="bg1"/>
                </a:solidFill>
                <a:latin typeface="NikoshBAN" panose="02000000000000000000" pitchFamily="2" charset="0"/>
              </a:rPr>
              <a:t>কাকে বলে? লিখ।  </a:t>
            </a:r>
            <a:endParaRPr lang="ar-SA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93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575128" y="167306"/>
            <a:ext cx="456246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9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9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89220" y="2228334"/>
            <a:ext cx="888061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8800" b="1" dirty="0" smtClean="0">
                <a:solidFill>
                  <a:schemeClr val="bg1"/>
                </a:solidFill>
                <a:latin typeface="NikoshBAN" panose="02000000000000000000" pitchFamily="2" charset="0"/>
              </a:rPr>
              <a:t>الفعل </a:t>
            </a:r>
            <a:r>
              <a:rPr lang="ar-SA" sz="8800" b="1" dirty="0">
                <a:solidFill>
                  <a:schemeClr val="bg1"/>
                </a:solidFill>
                <a:latin typeface="NikoshBAN" panose="02000000000000000000" pitchFamily="2" charset="0"/>
              </a:rPr>
              <a:t>الازم </a:t>
            </a:r>
            <a:r>
              <a:rPr lang="bn-BD" sz="8800" b="1" dirty="0" smtClean="0">
                <a:solidFill>
                  <a:schemeClr val="bg1"/>
                </a:solidFill>
                <a:latin typeface="NikoshBAN" panose="02000000000000000000" pitchFamily="2" charset="0"/>
              </a:rPr>
              <a:t> ও</a:t>
            </a:r>
            <a:r>
              <a:rPr lang="ar-SA" sz="8800" b="1" dirty="0" smtClean="0">
                <a:solidFill>
                  <a:schemeClr val="bg1"/>
                </a:solidFill>
                <a:latin typeface="NikoshBAN" panose="02000000000000000000" pitchFamily="2" charset="0"/>
              </a:rPr>
              <a:t>المتعدي </a:t>
            </a:r>
            <a:endParaRPr lang="bn-BD" sz="8800" b="1" dirty="0" smtClean="0">
              <a:solidFill>
                <a:schemeClr val="bg1"/>
              </a:solidFill>
              <a:latin typeface="NikoshBAN" panose="02000000000000000000" pitchFamily="2" charset="0"/>
            </a:endParaRPr>
          </a:p>
          <a:p>
            <a:pPr algn="ctr"/>
            <a:r>
              <a:rPr lang="bn-BD" sz="8800" b="1" dirty="0" smtClean="0">
                <a:solidFill>
                  <a:schemeClr val="bg1"/>
                </a:solidFill>
                <a:latin typeface="NikoshBAN" panose="02000000000000000000" pitchFamily="2" charset="0"/>
              </a:rPr>
              <a:t>কাকে বলে? লিখ।  </a:t>
            </a:r>
            <a:endParaRPr lang="ar-SA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7397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11200" y="377371"/>
            <a:ext cx="773961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11500" b="1" dirty="0" smtClean="0">
                <a:solidFill>
                  <a:srgbClr val="C00000"/>
                </a:solidFill>
              </a:rPr>
              <a:t>বাড়ীর কাজ </a:t>
            </a:r>
            <a:endParaRPr lang="en-US" sz="115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0629" y="3875314"/>
            <a:ext cx="90133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C00000"/>
                </a:solidFill>
              </a:rPr>
              <a:t> </a:t>
            </a:r>
            <a:r>
              <a:rPr lang="bn-BD" sz="6000" b="1" dirty="0" smtClean="0">
                <a:solidFill>
                  <a:schemeClr val="bg1"/>
                </a:solidFill>
              </a:rPr>
              <a:t>কোন কোন </a:t>
            </a:r>
            <a:r>
              <a:rPr lang="ar-SA" sz="6000" b="1" dirty="0" smtClean="0">
                <a:solidFill>
                  <a:schemeClr val="bg1"/>
                </a:solidFill>
              </a:rPr>
              <a:t>فعل </a:t>
            </a:r>
            <a:r>
              <a:rPr lang="bn-BD" sz="6000" b="1" dirty="0" smtClean="0">
                <a:solidFill>
                  <a:schemeClr val="bg1"/>
                </a:solidFill>
              </a:rPr>
              <a:t>  এর২টি </a:t>
            </a:r>
            <a:r>
              <a:rPr lang="ar-SA" sz="6000" b="1" dirty="0" smtClean="0">
                <a:solidFill>
                  <a:schemeClr val="bg1"/>
                </a:solidFill>
              </a:rPr>
              <a:t>مفعول </a:t>
            </a:r>
            <a:r>
              <a:rPr lang="bn-BD" sz="6000" b="1" dirty="0" smtClean="0">
                <a:solidFill>
                  <a:schemeClr val="bg1"/>
                </a:solidFill>
              </a:rPr>
              <a:t>   লিখে আনবে</a:t>
            </a:r>
            <a:endParaRPr lang="en-U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005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78972" y="319315"/>
            <a:ext cx="90424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3900" b="1" dirty="0" smtClean="0">
                <a:solidFill>
                  <a:srgbClr val="C00000"/>
                </a:solidFill>
              </a:rPr>
              <a:t>الله حافظ</a:t>
            </a:r>
            <a:endParaRPr lang="en-US" sz="239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200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40341" y="-53788"/>
            <a:ext cx="9224682" cy="6911788"/>
          </a:xfrm>
          <a:prstGeom prst="rect">
            <a:avLst/>
          </a:prstGeom>
          <a:solidFill>
            <a:srgbClr val="00206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40342" y="-375575"/>
            <a:ext cx="9103658" cy="6909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ar-SA" altLang="en-US" sz="17900" b="1" dirty="0">
                <a:solidFill>
                  <a:srgbClr val="C00000"/>
                </a:solidFill>
              </a:rPr>
              <a:t>تعريف</a:t>
            </a:r>
            <a:r>
              <a:rPr lang="ar-SA" altLang="en-US" sz="10350" b="1" dirty="0">
                <a:solidFill>
                  <a:srgbClr val="C00000"/>
                </a:solidFill>
              </a:rPr>
              <a:t> المعلم</a:t>
            </a:r>
            <a:r>
              <a:rPr lang="en-US" altLang="en-US" sz="10350" b="1" dirty="0">
                <a:solidFill>
                  <a:srgbClr val="C00000"/>
                </a:solidFill>
              </a:rPr>
              <a:t>     </a:t>
            </a:r>
            <a:endParaRPr lang="ar-SA" altLang="en-US" sz="10350" b="1" dirty="0">
              <a:solidFill>
                <a:srgbClr val="C00000"/>
              </a:solidFill>
            </a:endParaRPr>
          </a:p>
          <a:p>
            <a:pPr algn="r"/>
            <a:r>
              <a:rPr lang="ar-SA" altLang="en-US" sz="6000" b="1" dirty="0">
                <a:solidFill>
                  <a:srgbClr val="FFC000"/>
                </a:solidFill>
              </a:rPr>
              <a:t>ابو عمر محمد فاروق حسين</a:t>
            </a:r>
          </a:p>
          <a:p>
            <a:pPr algn="r"/>
            <a:r>
              <a:rPr lang="ar-SA" altLang="en-US" sz="4400" b="1" dirty="0">
                <a:solidFill>
                  <a:schemeClr val="bg1"/>
                </a:solidFill>
              </a:rPr>
              <a:t> مدير المدرسة </a:t>
            </a:r>
          </a:p>
          <a:p>
            <a:pPr algn="r"/>
            <a:r>
              <a:rPr lang="ar-SA" altLang="en-US" sz="4000" b="1" dirty="0">
                <a:solidFill>
                  <a:srgbClr val="00B050"/>
                </a:solidFill>
              </a:rPr>
              <a:t>المدرسة الدخليةالسلامية  بروداروغاهت</a:t>
            </a:r>
          </a:p>
          <a:p>
            <a:pPr algn="r"/>
            <a:r>
              <a:rPr lang="ar-SA" altLang="en-US" sz="4400" b="1" dirty="0">
                <a:solidFill>
                  <a:srgbClr val="00B0F0"/>
                </a:solidFill>
              </a:rPr>
              <a:t>سيتاكتد ستوغرام</a:t>
            </a:r>
          </a:p>
          <a:p>
            <a:r>
              <a:rPr lang="en-US" altLang="en-US" sz="3200" b="1" dirty="0">
                <a:solidFill>
                  <a:srgbClr val="92D050"/>
                </a:solidFill>
              </a:rPr>
              <a:t>Emil – </a:t>
            </a:r>
            <a:r>
              <a:rPr lang="en-US" altLang="en-US" sz="3200" b="1" dirty="0">
                <a:solidFill>
                  <a:srgbClr val="92D050"/>
                </a:solidFill>
                <a:hlinkClick r:id="rId2"/>
              </a:rPr>
              <a:t>aomfaruk1177@gmail.com</a:t>
            </a:r>
          </a:p>
          <a:p>
            <a:r>
              <a:rPr lang="en-US" altLang="en-US" sz="4400" b="1" i="1" dirty="0" err="1">
                <a:solidFill>
                  <a:srgbClr val="FFFF00"/>
                </a:solidFill>
              </a:rPr>
              <a:t>Mobail</a:t>
            </a:r>
            <a:r>
              <a:rPr lang="en-US" altLang="en-US" sz="4400" b="1" dirty="0">
                <a:solidFill>
                  <a:srgbClr val="FFFF00"/>
                </a:solidFill>
              </a:rPr>
              <a:t> – 01818433486 </a:t>
            </a: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228849"/>
            <a:ext cx="2070847" cy="2531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4069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80682" y="0"/>
            <a:ext cx="9224682" cy="6911788"/>
          </a:xfrm>
          <a:prstGeom prst="rect">
            <a:avLst/>
          </a:prstGeom>
          <a:solidFill>
            <a:srgbClr val="00206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67235" y="-336804"/>
            <a:ext cx="9318811" cy="5616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14900" b="1" dirty="0">
                <a:solidFill>
                  <a:srgbClr val="C00000"/>
                </a:solidFill>
              </a:rPr>
              <a:t>تعريف الدرس</a:t>
            </a:r>
          </a:p>
          <a:p>
            <a:pPr algn="ctr"/>
            <a:r>
              <a:rPr lang="ar-SA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الصف </a:t>
            </a:r>
            <a:r>
              <a:rPr lang="ar-SA" sz="5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السامن من </a:t>
            </a:r>
            <a:r>
              <a:rPr lang="ar-SA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الداخل</a:t>
            </a:r>
          </a:p>
          <a:p>
            <a:pPr algn="ctr"/>
            <a:r>
              <a:rPr lang="ar-SA" sz="6000" b="1" dirty="0">
                <a:solidFill>
                  <a:srgbClr val="FFC000"/>
                </a:solidFill>
              </a:rPr>
              <a:t>القواعد اللغة </a:t>
            </a:r>
            <a:r>
              <a:rPr lang="ar-SA" sz="6000" b="1" dirty="0" smtClean="0">
                <a:solidFill>
                  <a:srgbClr val="FFC000"/>
                </a:solidFill>
              </a:rPr>
              <a:t>العربية</a:t>
            </a:r>
            <a:endParaRPr lang="ar-SA" sz="7200" b="1" dirty="0">
              <a:solidFill>
                <a:srgbClr val="00B050"/>
              </a:solidFill>
            </a:endParaRPr>
          </a:p>
          <a:p>
            <a:pPr algn="ctr"/>
            <a:r>
              <a:rPr lang="ar-SA" sz="8800" b="1" dirty="0" smtClean="0">
                <a:solidFill>
                  <a:srgbClr val="FF0000"/>
                </a:solidFill>
                <a:latin typeface="NikoshBAN" panose="02000000000000000000" pitchFamily="2" charset="0"/>
              </a:rPr>
              <a:t>الفعل الازم و المتعدي </a:t>
            </a:r>
            <a:endParaRPr lang="ar-SA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711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16000" y="420913"/>
            <a:ext cx="748937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</a:t>
            </a:r>
            <a:r>
              <a:rPr lang="en-US" sz="138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13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2925" y="3244334"/>
            <a:ext cx="823815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8800" b="1" dirty="0">
                <a:solidFill>
                  <a:schemeClr val="bg1"/>
                </a:solidFill>
                <a:latin typeface="NikoshBAN" panose="02000000000000000000" pitchFamily="2" charset="0"/>
              </a:rPr>
              <a:t>الفعل الازم و المتعدي </a:t>
            </a:r>
            <a:endParaRPr lang="ar-SA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942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4437" y="14515"/>
            <a:ext cx="9119563" cy="6871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628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6742" y="-129403"/>
            <a:ext cx="8356601" cy="7740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115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en-US" sz="115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5400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54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4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54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জানতে</a:t>
            </a:r>
            <a:r>
              <a:rPr lang="en-US" sz="54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ar-SA" sz="54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ar-SA" sz="4800" dirty="0">
                <a:solidFill>
                  <a:schemeClr val="bg1"/>
                </a:solidFill>
                <a:latin typeface="NikoshBAN" panose="02000000000000000000" pitchFamily="2" charset="0"/>
              </a:rPr>
              <a:t>فعل اللازم 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</a:rPr>
              <a:t> ও</a:t>
            </a:r>
            <a:r>
              <a:rPr lang="ar-SA" sz="4800" dirty="0" smtClean="0">
                <a:solidFill>
                  <a:schemeClr val="bg1"/>
                </a:solidFill>
                <a:latin typeface="NikoshBAN" panose="02000000000000000000" pitchFamily="2" charset="0"/>
              </a:rPr>
              <a:t>فعل </a:t>
            </a:r>
            <a:r>
              <a:rPr lang="ar-SA" sz="4800" dirty="0">
                <a:solidFill>
                  <a:schemeClr val="bg1"/>
                </a:solidFill>
                <a:latin typeface="NikoshBAN" panose="02000000000000000000" pitchFamily="2" charset="0"/>
              </a:rPr>
              <a:t>المتعدي 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</a:rPr>
              <a:t> 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</a:rPr>
              <a:t>২।</a:t>
            </a:r>
            <a:r>
              <a:rPr lang="ar-SA" sz="4800" dirty="0" smtClean="0">
                <a:solidFill>
                  <a:schemeClr val="bg1"/>
                </a:solidFill>
                <a:latin typeface="NikoshBAN" panose="02000000000000000000" pitchFamily="2" charset="0"/>
              </a:rPr>
              <a:t>فعل </a:t>
            </a:r>
            <a:r>
              <a:rPr lang="ar-SA" sz="4800" dirty="0">
                <a:solidFill>
                  <a:schemeClr val="bg1"/>
                </a:solidFill>
                <a:latin typeface="NikoshBAN" panose="02000000000000000000" pitchFamily="2" charset="0"/>
              </a:rPr>
              <a:t>اللازم 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</a:rPr>
              <a:t> ও</a:t>
            </a:r>
            <a:r>
              <a:rPr lang="ar-SA" sz="4800" dirty="0" smtClean="0">
                <a:solidFill>
                  <a:schemeClr val="bg1"/>
                </a:solidFill>
                <a:latin typeface="NikoshBAN" panose="02000000000000000000" pitchFamily="2" charset="0"/>
              </a:rPr>
              <a:t>المتعدي 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কাহাকে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ar-SA" sz="4800" dirty="0">
                <a:solidFill>
                  <a:schemeClr val="bg1"/>
                </a:solidFill>
                <a:latin typeface="NikoshBAN" panose="02000000000000000000" pitchFamily="2" charset="0"/>
              </a:rPr>
              <a:t>فعل المتعدي </a:t>
            </a:r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ভেদ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521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0"/>
            <a:ext cx="9144000" cy="691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423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5028" y="221342"/>
            <a:ext cx="73006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6000" b="1" dirty="0">
                <a:solidFill>
                  <a:srgbClr val="FF0000"/>
                </a:solidFill>
              </a:rPr>
              <a:t>فعل المتعدي </a:t>
            </a:r>
            <a:r>
              <a:rPr lang="en-US" sz="6000" b="1" dirty="0" err="1">
                <a:solidFill>
                  <a:srgbClr val="FF0000"/>
                </a:solidFill>
              </a:rPr>
              <a:t>এর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প্রকার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ভেদ</a:t>
            </a:r>
            <a:r>
              <a:rPr lang="en-US" sz="6000" b="1" dirty="0">
                <a:solidFill>
                  <a:srgbClr val="FF0000"/>
                </a:solidFill>
              </a:rPr>
              <a:t>।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59656" y="1454448"/>
            <a:ext cx="8621487" cy="533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725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-670560" y="624840"/>
            <a:ext cx="11856719" cy="603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539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</TotalTime>
  <Words>142</Words>
  <Application>Microsoft Office PowerPoint</Application>
  <PresentationFormat>On-screen Show (4:3)</PresentationFormat>
  <Paragraphs>34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QC</dc:creator>
  <cp:lastModifiedBy>D H Liton</cp:lastModifiedBy>
  <cp:revision>14</cp:revision>
  <dcterms:created xsi:type="dcterms:W3CDTF">2019-07-30T15:58:50Z</dcterms:created>
  <dcterms:modified xsi:type="dcterms:W3CDTF">2020-04-23T13:59:06Z</dcterms:modified>
</cp:coreProperties>
</file>