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61" r:id="rId3"/>
    <p:sldId id="263" r:id="rId4"/>
    <p:sldId id="262" r:id="rId5"/>
    <p:sldId id="286" r:id="rId6"/>
    <p:sldId id="288" r:id="rId7"/>
    <p:sldId id="265" r:id="rId8"/>
    <p:sldId id="267" r:id="rId9"/>
    <p:sldId id="272" r:id="rId10"/>
    <p:sldId id="292" r:id="rId11"/>
    <p:sldId id="295" r:id="rId12"/>
    <p:sldId id="273" r:id="rId13"/>
    <p:sldId id="284" r:id="rId14"/>
    <p:sldId id="296" r:id="rId15"/>
    <p:sldId id="274" r:id="rId16"/>
    <p:sldId id="297" r:id="rId17"/>
    <p:sldId id="276" r:id="rId18"/>
    <p:sldId id="271" r:id="rId19"/>
    <p:sldId id="278" r:id="rId20"/>
    <p:sldId id="282" r:id="rId21"/>
    <p:sldId id="290" r:id="rId22"/>
    <p:sldId id="281" r:id="rId23"/>
    <p:sldId id="294" r:id="rId24"/>
    <p:sldId id="29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  <a:srgbClr val="EEFBAB"/>
    <a:srgbClr val="66CCFF"/>
    <a:srgbClr val="9999FF"/>
    <a:srgbClr val="FF99FF"/>
    <a:srgbClr val="CC00FF"/>
    <a:srgbClr val="FFC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1203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76D43-CFF9-4984-8414-88B70B970764}" type="doc">
      <dgm:prSet loTypeId="urn:microsoft.com/office/officeart/2005/8/layout/orgChart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D884B4F-2087-413B-B08C-B0A6D8B1A418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স্থানীয়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6A41B7-B323-42FE-85B5-F1B9882728DF}" type="parTrans" cxnId="{C87D00D0-2B4D-4CB3-81AF-BC6285CCF6C9}">
      <dgm:prSet/>
      <dgm:spPr/>
      <dgm:t>
        <a:bodyPr/>
        <a:lstStyle/>
        <a:p>
          <a:endParaRPr lang="en-US"/>
        </a:p>
      </dgm:t>
    </dgm:pt>
    <dgm:pt modelId="{B8DDF5E2-2E2E-4B1D-9E4D-C03F91FCA844}" type="sibTrans" cxnId="{C87D00D0-2B4D-4CB3-81AF-BC6285CCF6C9}">
      <dgm:prSet/>
      <dgm:spPr/>
      <dgm:t>
        <a:bodyPr/>
        <a:lstStyle/>
        <a:p>
          <a:endParaRPr lang="en-US"/>
        </a:p>
      </dgm:t>
    </dgm:pt>
    <dgm:pt modelId="{C060F9E1-690E-42D2-907A-0EF22042C57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A88B82-1233-449A-80FC-3F87149F68D0}" type="parTrans" cxnId="{7BFAF87B-3713-4511-B7FB-F58297742A83}">
      <dgm:prSet/>
      <dgm:spPr/>
      <dgm:t>
        <a:bodyPr/>
        <a:lstStyle/>
        <a:p>
          <a:endParaRPr lang="en-US"/>
        </a:p>
      </dgm:t>
    </dgm:pt>
    <dgm:pt modelId="{9CDC5A7A-DCC7-4AA0-91DC-7D4736D070D6}" type="sibTrans" cxnId="{7BFAF87B-3713-4511-B7FB-F58297742A83}">
      <dgm:prSet/>
      <dgm:spPr/>
      <dgm:t>
        <a:bodyPr/>
        <a:lstStyle/>
        <a:p>
          <a:endParaRPr lang="en-US"/>
        </a:p>
      </dgm:t>
    </dgm:pt>
    <dgm:pt modelId="{14942B18-7E7B-4804-A4EC-F0EC6950A43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খেলাধূলার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BDD26-0A00-4AEF-93FF-61038D685151}" type="parTrans" cxnId="{D1D1DB50-4AA3-4732-9602-9AC6540F419D}">
      <dgm:prSet/>
      <dgm:spPr/>
      <dgm:t>
        <a:bodyPr/>
        <a:lstStyle/>
        <a:p>
          <a:endParaRPr lang="en-US"/>
        </a:p>
      </dgm:t>
    </dgm:pt>
    <dgm:pt modelId="{144348EA-012C-4945-AAF8-2F5DA87A24A3}" type="sibTrans" cxnId="{D1D1DB50-4AA3-4732-9602-9AC6540F419D}">
      <dgm:prSet/>
      <dgm:spPr/>
      <dgm:t>
        <a:bodyPr/>
        <a:lstStyle/>
        <a:p>
          <a:endParaRPr lang="en-US"/>
        </a:p>
      </dgm:t>
    </dgm:pt>
    <dgm:pt modelId="{A9041EDE-D34F-4026-AB8E-93CF171FE09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সংগীত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973BB2-BAFF-42B9-A98D-9905889BC641}" type="parTrans" cxnId="{CB8C1D64-82F3-4EE6-B604-38EF8292875B}">
      <dgm:prSet/>
      <dgm:spPr/>
      <dgm:t>
        <a:bodyPr/>
        <a:lstStyle/>
        <a:p>
          <a:endParaRPr lang="en-US"/>
        </a:p>
      </dgm:t>
    </dgm:pt>
    <dgm:pt modelId="{088CD9DC-22AC-4FE0-8178-4103AE0D68EE}" type="sibTrans" cxnId="{CB8C1D64-82F3-4EE6-B604-38EF8292875B}">
      <dgm:prSet/>
      <dgm:spPr/>
      <dgm:t>
        <a:bodyPr/>
        <a:lstStyle/>
        <a:p>
          <a:endParaRPr lang="en-US"/>
        </a:p>
      </dgm:t>
    </dgm:pt>
    <dgm:pt modelId="{F58FFF2E-2FD9-4FE1-93F0-96D3188CCBE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6E4D6-B3DB-4BDD-8FAB-7A18F8268FCF}" type="parTrans" cxnId="{FCA3B0DB-2680-42EB-8C58-F8B7C744D97D}">
      <dgm:prSet/>
      <dgm:spPr/>
      <dgm:t>
        <a:bodyPr/>
        <a:lstStyle/>
        <a:p>
          <a:endParaRPr lang="en-US"/>
        </a:p>
      </dgm:t>
    </dgm:pt>
    <dgm:pt modelId="{4F581402-CC83-405E-9BB3-CE90F612AE62}" type="sibTrans" cxnId="{FCA3B0DB-2680-42EB-8C58-F8B7C744D97D}">
      <dgm:prSet/>
      <dgm:spPr/>
      <dgm:t>
        <a:bodyPr/>
        <a:lstStyle/>
        <a:p>
          <a:endParaRPr lang="en-US"/>
        </a:p>
      </dgm:t>
    </dgm:pt>
    <dgm:pt modelId="{674101CA-7673-4F1F-9A01-D3C89AD4F42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4E4B5-5D45-43D2-B5F9-83C84BCF200D}" type="parTrans" cxnId="{DF28BB2A-A82B-4CC2-BB29-4E2D9AB16B26}">
      <dgm:prSet/>
      <dgm:spPr/>
      <dgm:t>
        <a:bodyPr/>
        <a:lstStyle/>
        <a:p>
          <a:endParaRPr lang="en-US"/>
        </a:p>
      </dgm:t>
    </dgm:pt>
    <dgm:pt modelId="{32EC9251-DD4C-400F-96F4-D5F964EDEE5F}" type="sibTrans" cxnId="{DF28BB2A-A82B-4CC2-BB29-4E2D9AB16B26}">
      <dgm:prSet/>
      <dgm:spPr/>
      <dgm:t>
        <a:bodyPr/>
        <a:lstStyle/>
        <a:p>
          <a:endParaRPr lang="en-US"/>
        </a:p>
      </dgm:t>
    </dgm:pt>
    <dgm:pt modelId="{481A682B-0ED5-4B1F-A89E-4B53EA8DA81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6540DF-FBB8-4599-90FD-AB9CCC5052D1}" type="parTrans" cxnId="{AC21CD2D-A7DB-4F3E-8EDF-91D721880D61}">
      <dgm:prSet/>
      <dgm:spPr/>
      <dgm:t>
        <a:bodyPr/>
        <a:lstStyle/>
        <a:p>
          <a:endParaRPr lang="en-US"/>
        </a:p>
      </dgm:t>
    </dgm:pt>
    <dgm:pt modelId="{4D30E2BD-B11B-4128-B9BA-1198FCCF9650}" type="sibTrans" cxnId="{AC21CD2D-A7DB-4F3E-8EDF-91D721880D61}">
      <dgm:prSet/>
      <dgm:spPr/>
      <dgm:t>
        <a:bodyPr/>
        <a:lstStyle/>
        <a:p>
          <a:endParaRPr lang="en-US"/>
        </a:p>
      </dgm:t>
    </dgm:pt>
    <dgm:pt modelId="{BA1B8AF0-FAC6-4CF7-9EBB-BB2EFC39FCFB}" type="pres">
      <dgm:prSet presAssocID="{0A976D43-CFF9-4984-8414-88B70B9707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D3D7B7-144E-4BE3-BECA-52A3344EA3E4}" type="pres">
      <dgm:prSet presAssocID="{FD884B4F-2087-413B-B08C-B0A6D8B1A4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ED4195-063D-49FD-B2EA-052E80CC63FC}" type="pres">
      <dgm:prSet presAssocID="{FD884B4F-2087-413B-B08C-B0A6D8B1A418}" presName="rootComposite1" presStyleCnt="0"/>
      <dgm:spPr/>
      <dgm:t>
        <a:bodyPr/>
        <a:lstStyle/>
        <a:p>
          <a:endParaRPr lang="en-US"/>
        </a:p>
      </dgm:t>
    </dgm:pt>
    <dgm:pt modelId="{53609B2A-CDBF-4C9F-8919-ABF00AB6F826}" type="pres">
      <dgm:prSet presAssocID="{FD884B4F-2087-413B-B08C-B0A6D8B1A418}" presName="rootText1" presStyleLbl="node0" presStyleIdx="0" presStyleCnt="1" custScaleX="185835" custScaleY="148552" custLinFactY="-626" custLinFactNeighborX="-59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AEC6C6-093B-4535-8E52-92ADB544DC5A}" type="pres">
      <dgm:prSet presAssocID="{FD884B4F-2087-413B-B08C-B0A6D8B1A4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CF762E2-DBA1-44AD-B4F0-4C009E3D9F9A}" type="pres">
      <dgm:prSet presAssocID="{FD884B4F-2087-413B-B08C-B0A6D8B1A418}" presName="hierChild2" presStyleCnt="0"/>
      <dgm:spPr/>
      <dgm:t>
        <a:bodyPr/>
        <a:lstStyle/>
        <a:p>
          <a:endParaRPr lang="en-US"/>
        </a:p>
      </dgm:t>
    </dgm:pt>
    <dgm:pt modelId="{414A720C-9A40-48CC-9C24-901565484973}" type="pres">
      <dgm:prSet presAssocID="{77A88B82-1233-449A-80FC-3F87149F68D0}" presName="Name37" presStyleLbl="parChTrans1D2" presStyleIdx="0" presStyleCnt="6"/>
      <dgm:spPr/>
      <dgm:t>
        <a:bodyPr/>
        <a:lstStyle/>
        <a:p>
          <a:endParaRPr lang="en-US"/>
        </a:p>
      </dgm:t>
    </dgm:pt>
    <dgm:pt modelId="{0871AC71-6B1E-4DA0-9D83-74A13E8E2447}" type="pres">
      <dgm:prSet presAssocID="{C060F9E1-690E-42D2-907A-0EF22042C57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B80150-CDF5-430D-9A2A-75D6C96A9653}" type="pres">
      <dgm:prSet presAssocID="{C060F9E1-690E-42D2-907A-0EF22042C570}" presName="rootComposite" presStyleCnt="0"/>
      <dgm:spPr/>
      <dgm:t>
        <a:bodyPr/>
        <a:lstStyle/>
        <a:p>
          <a:endParaRPr lang="en-US"/>
        </a:p>
      </dgm:t>
    </dgm:pt>
    <dgm:pt modelId="{0902450E-9946-4714-99EF-A140249A01C5}" type="pres">
      <dgm:prSet presAssocID="{C060F9E1-690E-42D2-907A-0EF22042C570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2A216-E698-43C5-9311-50BF959FDA7E}" type="pres">
      <dgm:prSet presAssocID="{C060F9E1-690E-42D2-907A-0EF22042C570}" presName="rootConnector" presStyleLbl="node2" presStyleIdx="0" presStyleCnt="6"/>
      <dgm:spPr/>
      <dgm:t>
        <a:bodyPr/>
        <a:lstStyle/>
        <a:p>
          <a:endParaRPr lang="en-US"/>
        </a:p>
      </dgm:t>
    </dgm:pt>
    <dgm:pt modelId="{7C53A28F-F0D0-48E4-A420-DB9B50520377}" type="pres">
      <dgm:prSet presAssocID="{C060F9E1-690E-42D2-907A-0EF22042C570}" presName="hierChild4" presStyleCnt="0"/>
      <dgm:spPr/>
      <dgm:t>
        <a:bodyPr/>
        <a:lstStyle/>
        <a:p>
          <a:endParaRPr lang="en-US"/>
        </a:p>
      </dgm:t>
    </dgm:pt>
    <dgm:pt modelId="{9F01EFB4-F144-45CF-85AE-3BE4F5234D6F}" type="pres">
      <dgm:prSet presAssocID="{C060F9E1-690E-42D2-907A-0EF22042C570}" presName="hierChild5" presStyleCnt="0"/>
      <dgm:spPr/>
      <dgm:t>
        <a:bodyPr/>
        <a:lstStyle/>
        <a:p>
          <a:endParaRPr lang="en-US"/>
        </a:p>
      </dgm:t>
    </dgm:pt>
    <dgm:pt modelId="{69BD8E77-F204-4040-9DAE-56DCCF3185CF}" type="pres">
      <dgm:prSet presAssocID="{1456E4D6-B3DB-4BDD-8FAB-7A18F8268FCF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1DDD691-AE1B-451E-99BE-1E3E56CF1ACE}" type="pres">
      <dgm:prSet presAssocID="{F58FFF2E-2FD9-4FE1-93F0-96D3188CCB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36B088-53AA-4E32-A6A0-F26B6CD79AD6}" type="pres">
      <dgm:prSet presAssocID="{F58FFF2E-2FD9-4FE1-93F0-96D3188CCBE2}" presName="rootComposite" presStyleCnt="0"/>
      <dgm:spPr/>
      <dgm:t>
        <a:bodyPr/>
        <a:lstStyle/>
        <a:p>
          <a:endParaRPr lang="en-US"/>
        </a:p>
      </dgm:t>
    </dgm:pt>
    <dgm:pt modelId="{F57A1CB2-9320-4E52-ACD5-059FA57A561D}" type="pres">
      <dgm:prSet presAssocID="{F58FFF2E-2FD9-4FE1-93F0-96D3188CCBE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ACD9BC-1FE8-40D2-A879-3CAB10E6EFAF}" type="pres">
      <dgm:prSet presAssocID="{F58FFF2E-2FD9-4FE1-93F0-96D3188CCBE2}" presName="rootConnector" presStyleLbl="node2" presStyleIdx="1" presStyleCnt="6"/>
      <dgm:spPr/>
      <dgm:t>
        <a:bodyPr/>
        <a:lstStyle/>
        <a:p>
          <a:endParaRPr lang="en-US"/>
        </a:p>
      </dgm:t>
    </dgm:pt>
    <dgm:pt modelId="{E13D8966-4251-4B22-A103-961615192E7A}" type="pres">
      <dgm:prSet presAssocID="{F58FFF2E-2FD9-4FE1-93F0-96D3188CCBE2}" presName="hierChild4" presStyleCnt="0"/>
      <dgm:spPr/>
      <dgm:t>
        <a:bodyPr/>
        <a:lstStyle/>
        <a:p>
          <a:endParaRPr lang="en-US"/>
        </a:p>
      </dgm:t>
    </dgm:pt>
    <dgm:pt modelId="{4D3DE61E-4592-48EB-B6D0-A4136591F190}" type="pres">
      <dgm:prSet presAssocID="{F58FFF2E-2FD9-4FE1-93F0-96D3188CCBE2}" presName="hierChild5" presStyleCnt="0"/>
      <dgm:spPr/>
      <dgm:t>
        <a:bodyPr/>
        <a:lstStyle/>
        <a:p>
          <a:endParaRPr lang="en-US"/>
        </a:p>
      </dgm:t>
    </dgm:pt>
    <dgm:pt modelId="{16DE5249-BF6C-4A4F-A74F-3B8B70F84740}" type="pres">
      <dgm:prSet presAssocID="{944BDD26-0A00-4AEF-93FF-61038D685151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447B27E-8939-44AA-A0E4-7B8A8359B95D}" type="pres">
      <dgm:prSet presAssocID="{14942B18-7E7B-4804-A4EC-F0EC6950A4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8A1EAA-DC63-4EC9-9304-A64EB772C3F4}" type="pres">
      <dgm:prSet presAssocID="{14942B18-7E7B-4804-A4EC-F0EC6950A434}" presName="rootComposite" presStyleCnt="0"/>
      <dgm:spPr/>
      <dgm:t>
        <a:bodyPr/>
        <a:lstStyle/>
        <a:p>
          <a:endParaRPr lang="en-US"/>
        </a:p>
      </dgm:t>
    </dgm:pt>
    <dgm:pt modelId="{B9D5862A-52E1-4C75-90D4-C3DCE2872AF7}" type="pres">
      <dgm:prSet presAssocID="{14942B18-7E7B-4804-A4EC-F0EC6950A434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A2CC9-4E4E-464F-B12A-9B89598DF378}" type="pres">
      <dgm:prSet presAssocID="{14942B18-7E7B-4804-A4EC-F0EC6950A434}" presName="rootConnector" presStyleLbl="node2" presStyleIdx="2" presStyleCnt="6"/>
      <dgm:spPr/>
      <dgm:t>
        <a:bodyPr/>
        <a:lstStyle/>
        <a:p>
          <a:endParaRPr lang="en-US"/>
        </a:p>
      </dgm:t>
    </dgm:pt>
    <dgm:pt modelId="{E81CC804-2D76-471E-9912-CAC45B8FF0C3}" type="pres">
      <dgm:prSet presAssocID="{14942B18-7E7B-4804-A4EC-F0EC6950A434}" presName="hierChild4" presStyleCnt="0"/>
      <dgm:spPr/>
      <dgm:t>
        <a:bodyPr/>
        <a:lstStyle/>
        <a:p>
          <a:endParaRPr lang="en-US"/>
        </a:p>
      </dgm:t>
    </dgm:pt>
    <dgm:pt modelId="{387E736E-4B24-423A-BE02-3177D6D0A7CE}" type="pres">
      <dgm:prSet presAssocID="{14942B18-7E7B-4804-A4EC-F0EC6950A434}" presName="hierChild5" presStyleCnt="0"/>
      <dgm:spPr/>
      <dgm:t>
        <a:bodyPr/>
        <a:lstStyle/>
        <a:p>
          <a:endParaRPr lang="en-US"/>
        </a:p>
      </dgm:t>
    </dgm:pt>
    <dgm:pt modelId="{1D3AF698-F680-4AF4-8972-C80B997FBB10}" type="pres">
      <dgm:prSet presAssocID="{97973BB2-BAFF-42B9-A98D-9905889BC64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270395B3-8495-4005-A95A-42D4B07A85E7}" type="pres">
      <dgm:prSet presAssocID="{A9041EDE-D34F-4026-AB8E-93CF171FE09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54709CF-FEDA-4F72-BF1C-2C0CF6286B43}" type="pres">
      <dgm:prSet presAssocID="{A9041EDE-D34F-4026-AB8E-93CF171FE093}" presName="rootComposite" presStyleCnt="0"/>
      <dgm:spPr/>
      <dgm:t>
        <a:bodyPr/>
        <a:lstStyle/>
        <a:p>
          <a:endParaRPr lang="en-US"/>
        </a:p>
      </dgm:t>
    </dgm:pt>
    <dgm:pt modelId="{7B9EEF17-701B-469F-A517-7D1929F42189}" type="pres">
      <dgm:prSet presAssocID="{A9041EDE-D34F-4026-AB8E-93CF171FE093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7C819F-B6B4-454A-9E15-76F2DC39167A}" type="pres">
      <dgm:prSet presAssocID="{A9041EDE-D34F-4026-AB8E-93CF171FE093}" presName="rootConnector" presStyleLbl="node2" presStyleIdx="3" presStyleCnt="6"/>
      <dgm:spPr/>
      <dgm:t>
        <a:bodyPr/>
        <a:lstStyle/>
        <a:p>
          <a:endParaRPr lang="en-US"/>
        </a:p>
      </dgm:t>
    </dgm:pt>
    <dgm:pt modelId="{57BD3113-70AA-468A-B6C7-FB1C509D187B}" type="pres">
      <dgm:prSet presAssocID="{A9041EDE-D34F-4026-AB8E-93CF171FE093}" presName="hierChild4" presStyleCnt="0"/>
      <dgm:spPr/>
      <dgm:t>
        <a:bodyPr/>
        <a:lstStyle/>
        <a:p>
          <a:endParaRPr lang="en-US"/>
        </a:p>
      </dgm:t>
    </dgm:pt>
    <dgm:pt modelId="{E57EDF73-92D3-46F3-8753-0492AB352183}" type="pres">
      <dgm:prSet presAssocID="{A9041EDE-D34F-4026-AB8E-93CF171FE093}" presName="hierChild5" presStyleCnt="0"/>
      <dgm:spPr/>
      <dgm:t>
        <a:bodyPr/>
        <a:lstStyle/>
        <a:p>
          <a:endParaRPr lang="en-US"/>
        </a:p>
      </dgm:t>
    </dgm:pt>
    <dgm:pt modelId="{047EEA83-D80F-41EF-A809-CC2AA3E1B61A}" type="pres">
      <dgm:prSet presAssocID="{C184E4B5-5D45-43D2-B5F9-83C84BCF200D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D79EDC6-0FC1-4929-8EA3-368CB093785D}" type="pres">
      <dgm:prSet presAssocID="{674101CA-7673-4F1F-9A01-D3C89AD4F42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97F8684-B2D2-4459-9E06-236675CD38A9}" type="pres">
      <dgm:prSet presAssocID="{674101CA-7673-4F1F-9A01-D3C89AD4F424}" presName="rootComposite" presStyleCnt="0"/>
      <dgm:spPr/>
      <dgm:t>
        <a:bodyPr/>
        <a:lstStyle/>
        <a:p>
          <a:endParaRPr lang="en-US"/>
        </a:p>
      </dgm:t>
    </dgm:pt>
    <dgm:pt modelId="{D169F8AD-9EB2-4464-B88B-6B4F888D9EEC}" type="pres">
      <dgm:prSet presAssocID="{674101CA-7673-4F1F-9A01-D3C89AD4F42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AB0374-D763-4B62-9028-F1094BEA0060}" type="pres">
      <dgm:prSet presAssocID="{674101CA-7673-4F1F-9A01-D3C89AD4F424}" presName="rootConnector" presStyleLbl="node2" presStyleIdx="4" presStyleCnt="6"/>
      <dgm:spPr/>
      <dgm:t>
        <a:bodyPr/>
        <a:lstStyle/>
        <a:p>
          <a:endParaRPr lang="en-US"/>
        </a:p>
      </dgm:t>
    </dgm:pt>
    <dgm:pt modelId="{B15B0A48-C8D1-4ECD-89ED-F5C3007B5D7F}" type="pres">
      <dgm:prSet presAssocID="{674101CA-7673-4F1F-9A01-D3C89AD4F424}" presName="hierChild4" presStyleCnt="0"/>
      <dgm:spPr/>
      <dgm:t>
        <a:bodyPr/>
        <a:lstStyle/>
        <a:p>
          <a:endParaRPr lang="en-US"/>
        </a:p>
      </dgm:t>
    </dgm:pt>
    <dgm:pt modelId="{FD927A55-DD9E-41A4-A789-EFD62A9AD137}" type="pres">
      <dgm:prSet presAssocID="{674101CA-7673-4F1F-9A01-D3C89AD4F424}" presName="hierChild5" presStyleCnt="0"/>
      <dgm:spPr/>
      <dgm:t>
        <a:bodyPr/>
        <a:lstStyle/>
        <a:p>
          <a:endParaRPr lang="en-US"/>
        </a:p>
      </dgm:t>
    </dgm:pt>
    <dgm:pt modelId="{E6FC3F34-34AA-4FAE-99EF-A2EE74720A46}" type="pres">
      <dgm:prSet presAssocID="{CD6540DF-FBB8-4599-90FD-AB9CCC5052D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B65631D8-D356-4716-A503-09BA1773B241}" type="pres">
      <dgm:prSet presAssocID="{481A682B-0ED5-4B1F-A89E-4B53EA8DA8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17813F5-8796-4579-B179-A523FB023B23}" type="pres">
      <dgm:prSet presAssocID="{481A682B-0ED5-4B1F-A89E-4B53EA8DA819}" presName="rootComposite" presStyleCnt="0"/>
      <dgm:spPr/>
      <dgm:t>
        <a:bodyPr/>
        <a:lstStyle/>
        <a:p>
          <a:endParaRPr lang="en-US"/>
        </a:p>
      </dgm:t>
    </dgm:pt>
    <dgm:pt modelId="{44CF75AA-8FE0-4100-AC04-2684EF88DBCA}" type="pres">
      <dgm:prSet presAssocID="{481A682B-0ED5-4B1F-A89E-4B53EA8DA819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E6899A-1D0B-4BC4-99FF-1F84164F0368}" type="pres">
      <dgm:prSet presAssocID="{481A682B-0ED5-4B1F-A89E-4B53EA8DA819}" presName="rootConnector" presStyleLbl="node2" presStyleIdx="5" presStyleCnt="6"/>
      <dgm:spPr/>
      <dgm:t>
        <a:bodyPr/>
        <a:lstStyle/>
        <a:p>
          <a:endParaRPr lang="en-US"/>
        </a:p>
      </dgm:t>
    </dgm:pt>
    <dgm:pt modelId="{43DB93E5-52A9-4FF4-8FC6-825C3203CFE3}" type="pres">
      <dgm:prSet presAssocID="{481A682B-0ED5-4B1F-A89E-4B53EA8DA819}" presName="hierChild4" presStyleCnt="0"/>
      <dgm:spPr/>
      <dgm:t>
        <a:bodyPr/>
        <a:lstStyle/>
        <a:p>
          <a:endParaRPr lang="en-US"/>
        </a:p>
      </dgm:t>
    </dgm:pt>
    <dgm:pt modelId="{5E30E7ED-4EFE-4AF2-B090-16BDF53B0B42}" type="pres">
      <dgm:prSet presAssocID="{481A682B-0ED5-4B1F-A89E-4B53EA8DA819}" presName="hierChild5" presStyleCnt="0"/>
      <dgm:spPr/>
      <dgm:t>
        <a:bodyPr/>
        <a:lstStyle/>
        <a:p>
          <a:endParaRPr lang="en-US"/>
        </a:p>
      </dgm:t>
    </dgm:pt>
    <dgm:pt modelId="{FCFC3245-F821-4021-AFF7-3A5A5AFC4BF5}" type="pres">
      <dgm:prSet presAssocID="{FD884B4F-2087-413B-B08C-B0A6D8B1A418}" presName="hierChild3" presStyleCnt="0"/>
      <dgm:spPr/>
      <dgm:t>
        <a:bodyPr/>
        <a:lstStyle/>
        <a:p>
          <a:endParaRPr lang="en-US"/>
        </a:p>
      </dgm:t>
    </dgm:pt>
  </dgm:ptLst>
  <dgm:cxnLst>
    <dgm:cxn modelId="{AC21CD2D-A7DB-4F3E-8EDF-91D721880D61}" srcId="{FD884B4F-2087-413B-B08C-B0A6D8B1A418}" destId="{481A682B-0ED5-4B1F-A89E-4B53EA8DA819}" srcOrd="5" destOrd="0" parTransId="{CD6540DF-FBB8-4599-90FD-AB9CCC5052D1}" sibTransId="{4D30E2BD-B11B-4128-B9BA-1198FCCF9650}"/>
    <dgm:cxn modelId="{C87D00D0-2B4D-4CB3-81AF-BC6285CCF6C9}" srcId="{0A976D43-CFF9-4984-8414-88B70B970764}" destId="{FD884B4F-2087-413B-B08C-B0A6D8B1A418}" srcOrd="0" destOrd="0" parTransId="{FF6A41B7-B323-42FE-85B5-F1B9882728DF}" sibTransId="{B8DDF5E2-2E2E-4B1D-9E4D-C03F91FCA844}"/>
    <dgm:cxn modelId="{7FBDB854-AF59-4A30-8D6C-C68551951D5C}" type="presOf" srcId="{CD6540DF-FBB8-4599-90FD-AB9CCC5052D1}" destId="{E6FC3F34-34AA-4FAE-99EF-A2EE74720A46}" srcOrd="0" destOrd="0" presId="urn:microsoft.com/office/officeart/2005/8/layout/orgChart1"/>
    <dgm:cxn modelId="{F9F1536D-86AA-4EE4-8F48-CE4A6F040891}" type="presOf" srcId="{1456E4D6-B3DB-4BDD-8FAB-7A18F8268FCF}" destId="{69BD8E77-F204-4040-9DAE-56DCCF3185CF}" srcOrd="0" destOrd="0" presId="urn:microsoft.com/office/officeart/2005/8/layout/orgChart1"/>
    <dgm:cxn modelId="{CB8C1D64-82F3-4EE6-B604-38EF8292875B}" srcId="{FD884B4F-2087-413B-B08C-B0A6D8B1A418}" destId="{A9041EDE-D34F-4026-AB8E-93CF171FE093}" srcOrd="3" destOrd="0" parTransId="{97973BB2-BAFF-42B9-A98D-9905889BC641}" sibTransId="{088CD9DC-22AC-4FE0-8178-4103AE0D68EE}"/>
    <dgm:cxn modelId="{81F5FFF9-912E-4CD5-94A4-F6CB5D509FDD}" type="presOf" srcId="{77A88B82-1233-449A-80FC-3F87149F68D0}" destId="{414A720C-9A40-48CC-9C24-901565484973}" srcOrd="0" destOrd="0" presId="urn:microsoft.com/office/officeart/2005/8/layout/orgChart1"/>
    <dgm:cxn modelId="{FCA3B0DB-2680-42EB-8C58-F8B7C744D97D}" srcId="{FD884B4F-2087-413B-B08C-B0A6D8B1A418}" destId="{F58FFF2E-2FD9-4FE1-93F0-96D3188CCBE2}" srcOrd="1" destOrd="0" parTransId="{1456E4D6-B3DB-4BDD-8FAB-7A18F8268FCF}" sibTransId="{4F581402-CC83-405E-9BB3-CE90F612AE62}"/>
    <dgm:cxn modelId="{5D66957E-F569-40F3-B7E7-986E5B819409}" type="presOf" srcId="{C060F9E1-690E-42D2-907A-0EF22042C570}" destId="{0902450E-9946-4714-99EF-A140249A01C5}" srcOrd="0" destOrd="0" presId="urn:microsoft.com/office/officeart/2005/8/layout/orgChart1"/>
    <dgm:cxn modelId="{7ACA038B-EC95-4703-A9A4-CCA54E3B1963}" type="presOf" srcId="{674101CA-7673-4F1F-9A01-D3C89AD4F424}" destId="{36AB0374-D763-4B62-9028-F1094BEA0060}" srcOrd="1" destOrd="0" presId="urn:microsoft.com/office/officeart/2005/8/layout/orgChart1"/>
    <dgm:cxn modelId="{CF8563B7-C3BC-40F3-8411-BE8A9197E761}" type="presOf" srcId="{97973BB2-BAFF-42B9-A98D-9905889BC641}" destId="{1D3AF698-F680-4AF4-8972-C80B997FBB10}" srcOrd="0" destOrd="0" presId="urn:microsoft.com/office/officeart/2005/8/layout/orgChart1"/>
    <dgm:cxn modelId="{4BD75180-52EE-459C-BEC2-04AC7137268C}" type="presOf" srcId="{FD884B4F-2087-413B-B08C-B0A6D8B1A418}" destId="{BFAEC6C6-093B-4535-8E52-92ADB544DC5A}" srcOrd="1" destOrd="0" presId="urn:microsoft.com/office/officeart/2005/8/layout/orgChart1"/>
    <dgm:cxn modelId="{6B5CB043-24CE-4B10-8414-09BD7B5370B8}" type="presOf" srcId="{944BDD26-0A00-4AEF-93FF-61038D685151}" destId="{16DE5249-BF6C-4A4F-A74F-3B8B70F84740}" srcOrd="0" destOrd="0" presId="urn:microsoft.com/office/officeart/2005/8/layout/orgChart1"/>
    <dgm:cxn modelId="{72A30F93-C73E-497B-8396-405AEFBBF85A}" type="presOf" srcId="{A9041EDE-D34F-4026-AB8E-93CF171FE093}" destId="{7B9EEF17-701B-469F-A517-7D1929F42189}" srcOrd="0" destOrd="0" presId="urn:microsoft.com/office/officeart/2005/8/layout/orgChart1"/>
    <dgm:cxn modelId="{7BFAF87B-3713-4511-B7FB-F58297742A83}" srcId="{FD884B4F-2087-413B-B08C-B0A6D8B1A418}" destId="{C060F9E1-690E-42D2-907A-0EF22042C570}" srcOrd="0" destOrd="0" parTransId="{77A88B82-1233-449A-80FC-3F87149F68D0}" sibTransId="{9CDC5A7A-DCC7-4AA0-91DC-7D4736D070D6}"/>
    <dgm:cxn modelId="{D1D1DB50-4AA3-4732-9602-9AC6540F419D}" srcId="{FD884B4F-2087-413B-B08C-B0A6D8B1A418}" destId="{14942B18-7E7B-4804-A4EC-F0EC6950A434}" srcOrd="2" destOrd="0" parTransId="{944BDD26-0A00-4AEF-93FF-61038D685151}" sibTransId="{144348EA-012C-4945-AAF8-2F5DA87A24A3}"/>
    <dgm:cxn modelId="{23388BC7-C896-45F3-8504-F1034F1A6F02}" type="presOf" srcId="{674101CA-7673-4F1F-9A01-D3C89AD4F424}" destId="{D169F8AD-9EB2-4464-B88B-6B4F888D9EEC}" srcOrd="0" destOrd="0" presId="urn:microsoft.com/office/officeart/2005/8/layout/orgChart1"/>
    <dgm:cxn modelId="{433BF809-AD33-4B96-BB87-8885024962B6}" type="presOf" srcId="{C184E4B5-5D45-43D2-B5F9-83C84BCF200D}" destId="{047EEA83-D80F-41EF-A809-CC2AA3E1B61A}" srcOrd="0" destOrd="0" presId="urn:microsoft.com/office/officeart/2005/8/layout/orgChart1"/>
    <dgm:cxn modelId="{F5B9FAE7-2E52-4A5F-BC1F-B101034C403A}" type="presOf" srcId="{481A682B-0ED5-4B1F-A89E-4B53EA8DA819}" destId="{0BE6899A-1D0B-4BC4-99FF-1F84164F0368}" srcOrd="1" destOrd="0" presId="urn:microsoft.com/office/officeart/2005/8/layout/orgChart1"/>
    <dgm:cxn modelId="{24921A15-F061-43A3-AB4D-A3D4B1D62130}" type="presOf" srcId="{14942B18-7E7B-4804-A4EC-F0EC6950A434}" destId="{B9D5862A-52E1-4C75-90D4-C3DCE2872AF7}" srcOrd="0" destOrd="0" presId="urn:microsoft.com/office/officeart/2005/8/layout/orgChart1"/>
    <dgm:cxn modelId="{03FE74EF-6D4A-4F02-B7C7-B051398430BC}" type="presOf" srcId="{481A682B-0ED5-4B1F-A89E-4B53EA8DA819}" destId="{44CF75AA-8FE0-4100-AC04-2684EF88DBCA}" srcOrd="0" destOrd="0" presId="urn:microsoft.com/office/officeart/2005/8/layout/orgChart1"/>
    <dgm:cxn modelId="{8C8DBEDE-8B73-42F6-82D2-7B70255EACAA}" type="presOf" srcId="{14942B18-7E7B-4804-A4EC-F0EC6950A434}" destId="{5BCA2CC9-4E4E-464F-B12A-9B89598DF378}" srcOrd="1" destOrd="0" presId="urn:microsoft.com/office/officeart/2005/8/layout/orgChart1"/>
    <dgm:cxn modelId="{DF28BB2A-A82B-4CC2-BB29-4E2D9AB16B26}" srcId="{FD884B4F-2087-413B-B08C-B0A6D8B1A418}" destId="{674101CA-7673-4F1F-9A01-D3C89AD4F424}" srcOrd="4" destOrd="0" parTransId="{C184E4B5-5D45-43D2-B5F9-83C84BCF200D}" sibTransId="{32EC9251-DD4C-400F-96F4-D5F964EDEE5F}"/>
    <dgm:cxn modelId="{5CC79107-99A3-43A6-9FA6-5329C0C097CA}" type="presOf" srcId="{F58FFF2E-2FD9-4FE1-93F0-96D3188CCBE2}" destId="{D9ACD9BC-1FE8-40D2-A879-3CAB10E6EFAF}" srcOrd="1" destOrd="0" presId="urn:microsoft.com/office/officeart/2005/8/layout/orgChart1"/>
    <dgm:cxn modelId="{B6A9ABC1-95D2-4016-A96B-8FA5C5CCFBB2}" type="presOf" srcId="{A9041EDE-D34F-4026-AB8E-93CF171FE093}" destId="{D77C819F-B6B4-454A-9E15-76F2DC39167A}" srcOrd="1" destOrd="0" presId="urn:microsoft.com/office/officeart/2005/8/layout/orgChart1"/>
    <dgm:cxn modelId="{6B9CFA47-3E8B-40C9-9002-A403A5B01441}" type="presOf" srcId="{FD884B4F-2087-413B-B08C-B0A6D8B1A418}" destId="{53609B2A-CDBF-4C9F-8919-ABF00AB6F826}" srcOrd="0" destOrd="0" presId="urn:microsoft.com/office/officeart/2005/8/layout/orgChart1"/>
    <dgm:cxn modelId="{51EC6CB5-CE86-4DDE-ACC7-79D212DB5832}" type="presOf" srcId="{C060F9E1-690E-42D2-907A-0EF22042C570}" destId="{A3E2A216-E698-43C5-9311-50BF959FDA7E}" srcOrd="1" destOrd="0" presId="urn:microsoft.com/office/officeart/2005/8/layout/orgChart1"/>
    <dgm:cxn modelId="{B04B50FC-AD28-48D6-9499-6526921EA398}" type="presOf" srcId="{0A976D43-CFF9-4984-8414-88B70B970764}" destId="{BA1B8AF0-FAC6-4CF7-9EBB-BB2EFC39FCFB}" srcOrd="0" destOrd="0" presId="urn:microsoft.com/office/officeart/2005/8/layout/orgChart1"/>
    <dgm:cxn modelId="{7DE731D4-DF82-4E60-8806-1AE868691F88}" type="presOf" srcId="{F58FFF2E-2FD9-4FE1-93F0-96D3188CCBE2}" destId="{F57A1CB2-9320-4E52-ACD5-059FA57A561D}" srcOrd="0" destOrd="0" presId="urn:microsoft.com/office/officeart/2005/8/layout/orgChart1"/>
    <dgm:cxn modelId="{D55A0533-D277-4D10-806B-3EF3EAC35A92}" type="presParOf" srcId="{BA1B8AF0-FAC6-4CF7-9EBB-BB2EFC39FCFB}" destId="{EAD3D7B7-144E-4BE3-BECA-52A3344EA3E4}" srcOrd="0" destOrd="0" presId="urn:microsoft.com/office/officeart/2005/8/layout/orgChart1"/>
    <dgm:cxn modelId="{842B9995-AFCE-4E1B-93D1-6DAABBE8859A}" type="presParOf" srcId="{EAD3D7B7-144E-4BE3-BECA-52A3344EA3E4}" destId="{59ED4195-063D-49FD-B2EA-052E80CC63FC}" srcOrd="0" destOrd="0" presId="urn:microsoft.com/office/officeart/2005/8/layout/orgChart1"/>
    <dgm:cxn modelId="{596FFAF4-4DA5-4592-AF92-8126C52D4EC1}" type="presParOf" srcId="{59ED4195-063D-49FD-B2EA-052E80CC63FC}" destId="{53609B2A-CDBF-4C9F-8919-ABF00AB6F826}" srcOrd="0" destOrd="0" presId="urn:microsoft.com/office/officeart/2005/8/layout/orgChart1"/>
    <dgm:cxn modelId="{53DC5702-EBD6-4284-BF72-4C5CA3D454E4}" type="presParOf" srcId="{59ED4195-063D-49FD-B2EA-052E80CC63FC}" destId="{BFAEC6C6-093B-4535-8E52-92ADB544DC5A}" srcOrd="1" destOrd="0" presId="urn:microsoft.com/office/officeart/2005/8/layout/orgChart1"/>
    <dgm:cxn modelId="{58F15580-07FB-4D4F-8CC2-C3A56C19682E}" type="presParOf" srcId="{EAD3D7B7-144E-4BE3-BECA-52A3344EA3E4}" destId="{5CF762E2-DBA1-44AD-B4F0-4C009E3D9F9A}" srcOrd="1" destOrd="0" presId="urn:microsoft.com/office/officeart/2005/8/layout/orgChart1"/>
    <dgm:cxn modelId="{24C8030C-7850-410A-B0BD-6848E910DE81}" type="presParOf" srcId="{5CF762E2-DBA1-44AD-B4F0-4C009E3D9F9A}" destId="{414A720C-9A40-48CC-9C24-901565484973}" srcOrd="0" destOrd="0" presId="urn:microsoft.com/office/officeart/2005/8/layout/orgChart1"/>
    <dgm:cxn modelId="{B2D982B2-0484-462C-80D6-F7640ED204B3}" type="presParOf" srcId="{5CF762E2-DBA1-44AD-B4F0-4C009E3D9F9A}" destId="{0871AC71-6B1E-4DA0-9D83-74A13E8E2447}" srcOrd="1" destOrd="0" presId="urn:microsoft.com/office/officeart/2005/8/layout/orgChart1"/>
    <dgm:cxn modelId="{A66CFD6B-8753-4F88-8D30-042E8A479099}" type="presParOf" srcId="{0871AC71-6B1E-4DA0-9D83-74A13E8E2447}" destId="{9BB80150-CDF5-430D-9A2A-75D6C96A9653}" srcOrd="0" destOrd="0" presId="urn:microsoft.com/office/officeart/2005/8/layout/orgChart1"/>
    <dgm:cxn modelId="{9BD26DB6-6D2C-4CC1-B0EC-C87F8CFF9F94}" type="presParOf" srcId="{9BB80150-CDF5-430D-9A2A-75D6C96A9653}" destId="{0902450E-9946-4714-99EF-A140249A01C5}" srcOrd="0" destOrd="0" presId="urn:microsoft.com/office/officeart/2005/8/layout/orgChart1"/>
    <dgm:cxn modelId="{35F8EB67-411D-4D4A-BD06-A97975076112}" type="presParOf" srcId="{9BB80150-CDF5-430D-9A2A-75D6C96A9653}" destId="{A3E2A216-E698-43C5-9311-50BF959FDA7E}" srcOrd="1" destOrd="0" presId="urn:microsoft.com/office/officeart/2005/8/layout/orgChart1"/>
    <dgm:cxn modelId="{6980D02A-DF8D-4F2F-B067-31B38C9DE771}" type="presParOf" srcId="{0871AC71-6B1E-4DA0-9D83-74A13E8E2447}" destId="{7C53A28F-F0D0-48E4-A420-DB9B50520377}" srcOrd="1" destOrd="0" presId="urn:microsoft.com/office/officeart/2005/8/layout/orgChart1"/>
    <dgm:cxn modelId="{CDE0A68E-69B1-4218-AA4E-299D9C7DD37B}" type="presParOf" srcId="{0871AC71-6B1E-4DA0-9D83-74A13E8E2447}" destId="{9F01EFB4-F144-45CF-85AE-3BE4F5234D6F}" srcOrd="2" destOrd="0" presId="urn:microsoft.com/office/officeart/2005/8/layout/orgChart1"/>
    <dgm:cxn modelId="{12D1DB09-6B93-45F1-A493-A0F45F9B7164}" type="presParOf" srcId="{5CF762E2-DBA1-44AD-B4F0-4C009E3D9F9A}" destId="{69BD8E77-F204-4040-9DAE-56DCCF3185CF}" srcOrd="2" destOrd="0" presId="urn:microsoft.com/office/officeart/2005/8/layout/orgChart1"/>
    <dgm:cxn modelId="{291D4787-E6F5-4B53-9EBC-27194E4EFE46}" type="presParOf" srcId="{5CF762E2-DBA1-44AD-B4F0-4C009E3D9F9A}" destId="{11DDD691-AE1B-451E-99BE-1E3E56CF1ACE}" srcOrd="3" destOrd="0" presId="urn:microsoft.com/office/officeart/2005/8/layout/orgChart1"/>
    <dgm:cxn modelId="{329D86F4-CD7B-43E4-80CA-8A4C7CE37883}" type="presParOf" srcId="{11DDD691-AE1B-451E-99BE-1E3E56CF1ACE}" destId="{DA36B088-53AA-4E32-A6A0-F26B6CD79AD6}" srcOrd="0" destOrd="0" presId="urn:microsoft.com/office/officeart/2005/8/layout/orgChart1"/>
    <dgm:cxn modelId="{916D5AC7-9C36-4DF8-A10B-A56546858534}" type="presParOf" srcId="{DA36B088-53AA-4E32-A6A0-F26B6CD79AD6}" destId="{F57A1CB2-9320-4E52-ACD5-059FA57A561D}" srcOrd="0" destOrd="0" presId="urn:microsoft.com/office/officeart/2005/8/layout/orgChart1"/>
    <dgm:cxn modelId="{A3816E37-977B-455C-AD49-70C0883502AF}" type="presParOf" srcId="{DA36B088-53AA-4E32-A6A0-F26B6CD79AD6}" destId="{D9ACD9BC-1FE8-40D2-A879-3CAB10E6EFAF}" srcOrd="1" destOrd="0" presId="urn:microsoft.com/office/officeart/2005/8/layout/orgChart1"/>
    <dgm:cxn modelId="{6B4576DB-4A50-43DE-8952-CA0F1E6FAC2D}" type="presParOf" srcId="{11DDD691-AE1B-451E-99BE-1E3E56CF1ACE}" destId="{E13D8966-4251-4B22-A103-961615192E7A}" srcOrd="1" destOrd="0" presId="urn:microsoft.com/office/officeart/2005/8/layout/orgChart1"/>
    <dgm:cxn modelId="{E07580A3-805E-4FB9-A2D7-CE7082FA5BD5}" type="presParOf" srcId="{11DDD691-AE1B-451E-99BE-1E3E56CF1ACE}" destId="{4D3DE61E-4592-48EB-B6D0-A4136591F190}" srcOrd="2" destOrd="0" presId="urn:microsoft.com/office/officeart/2005/8/layout/orgChart1"/>
    <dgm:cxn modelId="{C4FCFB96-C866-4419-BBB8-FD0679F369F8}" type="presParOf" srcId="{5CF762E2-DBA1-44AD-B4F0-4C009E3D9F9A}" destId="{16DE5249-BF6C-4A4F-A74F-3B8B70F84740}" srcOrd="4" destOrd="0" presId="urn:microsoft.com/office/officeart/2005/8/layout/orgChart1"/>
    <dgm:cxn modelId="{1A58352D-CEA7-4E02-BDED-6655AC50C5A7}" type="presParOf" srcId="{5CF762E2-DBA1-44AD-B4F0-4C009E3D9F9A}" destId="{B447B27E-8939-44AA-A0E4-7B8A8359B95D}" srcOrd="5" destOrd="0" presId="urn:microsoft.com/office/officeart/2005/8/layout/orgChart1"/>
    <dgm:cxn modelId="{FD56F679-E86E-47FB-B525-269C2C62DC4B}" type="presParOf" srcId="{B447B27E-8939-44AA-A0E4-7B8A8359B95D}" destId="{958A1EAA-DC63-4EC9-9304-A64EB772C3F4}" srcOrd="0" destOrd="0" presId="urn:microsoft.com/office/officeart/2005/8/layout/orgChart1"/>
    <dgm:cxn modelId="{672A5812-8807-4CE0-93B6-91BA80D55979}" type="presParOf" srcId="{958A1EAA-DC63-4EC9-9304-A64EB772C3F4}" destId="{B9D5862A-52E1-4C75-90D4-C3DCE2872AF7}" srcOrd="0" destOrd="0" presId="urn:microsoft.com/office/officeart/2005/8/layout/orgChart1"/>
    <dgm:cxn modelId="{C0D0572C-A47B-424D-9F89-0816F31F8112}" type="presParOf" srcId="{958A1EAA-DC63-4EC9-9304-A64EB772C3F4}" destId="{5BCA2CC9-4E4E-464F-B12A-9B89598DF378}" srcOrd="1" destOrd="0" presId="urn:microsoft.com/office/officeart/2005/8/layout/orgChart1"/>
    <dgm:cxn modelId="{5825099A-B120-4779-80D4-016E2A9DE906}" type="presParOf" srcId="{B447B27E-8939-44AA-A0E4-7B8A8359B95D}" destId="{E81CC804-2D76-471E-9912-CAC45B8FF0C3}" srcOrd="1" destOrd="0" presId="urn:microsoft.com/office/officeart/2005/8/layout/orgChart1"/>
    <dgm:cxn modelId="{1675342A-8B3A-463E-AE34-B9F0664CEC2E}" type="presParOf" srcId="{B447B27E-8939-44AA-A0E4-7B8A8359B95D}" destId="{387E736E-4B24-423A-BE02-3177D6D0A7CE}" srcOrd="2" destOrd="0" presId="urn:microsoft.com/office/officeart/2005/8/layout/orgChart1"/>
    <dgm:cxn modelId="{3BED2041-33F0-4552-8FFB-4E1FF7192AE8}" type="presParOf" srcId="{5CF762E2-DBA1-44AD-B4F0-4C009E3D9F9A}" destId="{1D3AF698-F680-4AF4-8972-C80B997FBB10}" srcOrd="6" destOrd="0" presId="urn:microsoft.com/office/officeart/2005/8/layout/orgChart1"/>
    <dgm:cxn modelId="{C4E46D56-6C6C-4CC2-9978-22426552FBF8}" type="presParOf" srcId="{5CF762E2-DBA1-44AD-B4F0-4C009E3D9F9A}" destId="{270395B3-8495-4005-A95A-42D4B07A85E7}" srcOrd="7" destOrd="0" presId="urn:microsoft.com/office/officeart/2005/8/layout/orgChart1"/>
    <dgm:cxn modelId="{DDF31770-B146-4D71-875C-17719719BD75}" type="presParOf" srcId="{270395B3-8495-4005-A95A-42D4B07A85E7}" destId="{554709CF-FEDA-4F72-BF1C-2C0CF6286B43}" srcOrd="0" destOrd="0" presId="urn:microsoft.com/office/officeart/2005/8/layout/orgChart1"/>
    <dgm:cxn modelId="{0D8D79FF-2A4C-4A8F-BB5D-77DCDA59900E}" type="presParOf" srcId="{554709CF-FEDA-4F72-BF1C-2C0CF6286B43}" destId="{7B9EEF17-701B-469F-A517-7D1929F42189}" srcOrd="0" destOrd="0" presId="urn:microsoft.com/office/officeart/2005/8/layout/orgChart1"/>
    <dgm:cxn modelId="{9FDC6E2D-A77F-47AA-828E-F140A2C09789}" type="presParOf" srcId="{554709CF-FEDA-4F72-BF1C-2C0CF6286B43}" destId="{D77C819F-B6B4-454A-9E15-76F2DC39167A}" srcOrd="1" destOrd="0" presId="urn:microsoft.com/office/officeart/2005/8/layout/orgChart1"/>
    <dgm:cxn modelId="{BE6F7146-D789-45D7-9BE2-C8537F7DC67D}" type="presParOf" srcId="{270395B3-8495-4005-A95A-42D4B07A85E7}" destId="{57BD3113-70AA-468A-B6C7-FB1C509D187B}" srcOrd="1" destOrd="0" presId="urn:microsoft.com/office/officeart/2005/8/layout/orgChart1"/>
    <dgm:cxn modelId="{281C5454-CCC7-43BA-BFCD-17D0D2F727A2}" type="presParOf" srcId="{270395B3-8495-4005-A95A-42D4B07A85E7}" destId="{E57EDF73-92D3-46F3-8753-0492AB352183}" srcOrd="2" destOrd="0" presId="urn:microsoft.com/office/officeart/2005/8/layout/orgChart1"/>
    <dgm:cxn modelId="{3455233F-FE3A-406A-B074-6FBF49B669C4}" type="presParOf" srcId="{5CF762E2-DBA1-44AD-B4F0-4C009E3D9F9A}" destId="{047EEA83-D80F-41EF-A809-CC2AA3E1B61A}" srcOrd="8" destOrd="0" presId="urn:microsoft.com/office/officeart/2005/8/layout/orgChart1"/>
    <dgm:cxn modelId="{C9BB32E8-A895-4073-98B0-309E8235666C}" type="presParOf" srcId="{5CF762E2-DBA1-44AD-B4F0-4C009E3D9F9A}" destId="{ED79EDC6-0FC1-4929-8EA3-368CB093785D}" srcOrd="9" destOrd="0" presId="urn:microsoft.com/office/officeart/2005/8/layout/orgChart1"/>
    <dgm:cxn modelId="{C5C1ECC1-C51E-4C4A-B0FB-E51F91AC93BD}" type="presParOf" srcId="{ED79EDC6-0FC1-4929-8EA3-368CB093785D}" destId="{897F8684-B2D2-4459-9E06-236675CD38A9}" srcOrd="0" destOrd="0" presId="urn:microsoft.com/office/officeart/2005/8/layout/orgChart1"/>
    <dgm:cxn modelId="{46458D91-AB13-4D93-970C-C8BCBBB4FB5D}" type="presParOf" srcId="{897F8684-B2D2-4459-9E06-236675CD38A9}" destId="{D169F8AD-9EB2-4464-B88B-6B4F888D9EEC}" srcOrd="0" destOrd="0" presId="urn:microsoft.com/office/officeart/2005/8/layout/orgChart1"/>
    <dgm:cxn modelId="{15D591EC-A1E7-43D2-91C5-352EDBE9C226}" type="presParOf" srcId="{897F8684-B2D2-4459-9E06-236675CD38A9}" destId="{36AB0374-D763-4B62-9028-F1094BEA0060}" srcOrd="1" destOrd="0" presId="urn:microsoft.com/office/officeart/2005/8/layout/orgChart1"/>
    <dgm:cxn modelId="{9E8AA43C-1B29-4F72-9721-6FF120014308}" type="presParOf" srcId="{ED79EDC6-0FC1-4929-8EA3-368CB093785D}" destId="{B15B0A48-C8D1-4ECD-89ED-F5C3007B5D7F}" srcOrd="1" destOrd="0" presId="urn:microsoft.com/office/officeart/2005/8/layout/orgChart1"/>
    <dgm:cxn modelId="{8F085CFD-F5DB-4B0E-97C2-30047A8A5C48}" type="presParOf" srcId="{ED79EDC6-0FC1-4929-8EA3-368CB093785D}" destId="{FD927A55-DD9E-41A4-A789-EFD62A9AD137}" srcOrd="2" destOrd="0" presId="urn:microsoft.com/office/officeart/2005/8/layout/orgChart1"/>
    <dgm:cxn modelId="{365597A5-4B76-45E0-AA8C-F292A0A7B0A7}" type="presParOf" srcId="{5CF762E2-DBA1-44AD-B4F0-4C009E3D9F9A}" destId="{E6FC3F34-34AA-4FAE-99EF-A2EE74720A46}" srcOrd="10" destOrd="0" presId="urn:microsoft.com/office/officeart/2005/8/layout/orgChart1"/>
    <dgm:cxn modelId="{A74A85D9-7CE0-4539-B6B8-0FFAC18A3C62}" type="presParOf" srcId="{5CF762E2-DBA1-44AD-B4F0-4C009E3D9F9A}" destId="{B65631D8-D356-4716-A503-09BA1773B241}" srcOrd="11" destOrd="0" presId="urn:microsoft.com/office/officeart/2005/8/layout/orgChart1"/>
    <dgm:cxn modelId="{ED85A435-D69F-4408-BB7B-1AB01F22BFAC}" type="presParOf" srcId="{B65631D8-D356-4716-A503-09BA1773B241}" destId="{317813F5-8796-4579-B179-A523FB023B23}" srcOrd="0" destOrd="0" presId="urn:microsoft.com/office/officeart/2005/8/layout/orgChart1"/>
    <dgm:cxn modelId="{10F87B46-ADC1-44E7-B863-C6316512E5D4}" type="presParOf" srcId="{317813F5-8796-4579-B179-A523FB023B23}" destId="{44CF75AA-8FE0-4100-AC04-2684EF88DBCA}" srcOrd="0" destOrd="0" presId="urn:microsoft.com/office/officeart/2005/8/layout/orgChart1"/>
    <dgm:cxn modelId="{6E76353E-D58B-4324-948C-538DA89BEB6C}" type="presParOf" srcId="{317813F5-8796-4579-B179-A523FB023B23}" destId="{0BE6899A-1D0B-4BC4-99FF-1F84164F0368}" srcOrd="1" destOrd="0" presId="urn:microsoft.com/office/officeart/2005/8/layout/orgChart1"/>
    <dgm:cxn modelId="{F0CFC9CC-91D5-4763-AA04-2DA488577331}" type="presParOf" srcId="{B65631D8-D356-4716-A503-09BA1773B241}" destId="{43DB93E5-52A9-4FF4-8FC6-825C3203CFE3}" srcOrd="1" destOrd="0" presId="urn:microsoft.com/office/officeart/2005/8/layout/orgChart1"/>
    <dgm:cxn modelId="{7DEBA524-ECF3-4ACC-8CC2-682F9DA08F26}" type="presParOf" srcId="{B65631D8-D356-4716-A503-09BA1773B241}" destId="{5E30E7ED-4EFE-4AF2-B090-16BDF53B0B42}" srcOrd="2" destOrd="0" presId="urn:microsoft.com/office/officeart/2005/8/layout/orgChart1"/>
    <dgm:cxn modelId="{8CA10031-B519-4AB2-8584-F5C5E98454A8}" type="presParOf" srcId="{EAD3D7B7-144E-4BE3-BECA-52A3344EA3E4}" destId="{FCFC3245-F821-4021-AFF7-3A5A5AFC4BF5}" srcOrd="2" destOrd="0" presId="urn:microsoft.com/office/officeart/2005/8/layout/orgChart1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F83B5-C3E0-47AE-BBFC-781F414FD53D}" type="doc">
      <dgm:prSet loTypeId="urn:microsoft.com/office/officeart/2005/8/layout/radial1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F0892B-FA11-4740-8C33-D45B967F93C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সামাজিকীকরণ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4B12B9-16FB-4E40-ABD3-6EA4F5BC2C5B}" type="parTrans" cxnId="{A35BA3F5-7E91-424A-AC5D-EA45F793AD96}">
      <dgm:prSet/>
      <dgm:spPr/>
      <dgm:t>
        <a:bodyPr/>
        <a:lstStyle/>
        <a:p>
          <a:endParaRPr lang="en-US" sz="2400">
            <a:latin typeface="Nikosh" pitchFamily="2" charset="0"/>
            <a:cs typeface="Nikosh" pitchFamily="2" charset="0"/>
          </a:endParaRPr>
        </a:p>
      </dgm:t>
    </dgm:pt>
    <dgm:pt modelId="{1591EF87-56F6-423A-8501-9B80BEA3AD3C}" type="sibTrans" cxnId="{A35BA3F5-7E91-424A-AC5D-EA45F793AD96}">
      <dgm:prSet/>
      <dgm:spPr/>
      <dgm:t>
        <a:bodyPr/>
        <a:lstStyle/>
        <a:p>
          <a:endParaRPr lang="en-US" sz="2400">
            <a:latin typeface="Nikosh" pitchFamily="2" charset="0"/>
            <a:cs typeface="Nikosh" pitchFamily="2" charset="0"/>
          </a:endParaRPr>
        </a:p>
      </dgm:t>
    </dgm:pt>
    <dgm:pt modelId="{288B3C60-F235-4932-8AE0-0FF4B04EB74C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১।পরিবার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D424B-F89E-4D40-BDE4-19D330D0077E}" type="parTrans" cxnId="{2B36A3F6-08AF-47F6-8F83-86DFFD756716}">
      <dgm:prSet custT="1"/>
      <dgm:spPr/>
      <dgm:t>
        <a:bodyPr/>
        <a:lstStyle/>
        <a:p>
          <a:endParaRPr lang="en-US" sz="2400">
            <a:latin typeface="Nikosh" pitchFamily="2" charset="0"/>
            <a:cs typeface="Nikosh" pitchFamily="2" charset="0"/>
          </a:endParaRPr>
        </a:p>
      </dgm:t>
    </dgm:pt>
    <dgm:pt modelId="{1F1186BF-86BC-477D-8E6D-D2BC8D5ED33D}" type="sibTrans" cxnId="{2B36A3F6-08AF-47F6-8F83-86DFFD756716}">
      <dgm:prSet/>
      <dgm:spPr/>
      <dgm:t>
        <a:bodyPr/>
        <a:lstStyle/>
        <a:p>
          <a:endParaRPr lang="en-US" sz="2400">
            <a:latin typeface="Nikosh" pitchFamily="2" charset="0"/>
            <a:cs typeface="Nikosh" pitchFamily="2" charset="0"/>
          </a:endParaRPr>
        </a:p>
      </dgm:t>
    </dgm:pt>
    <dgm:pt modelId="{1639F3B3-CBC6-4475-A07A-24F37C2458AE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৩।সমবয়সী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সঙ্গী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ED9431-8619-493B-9F04-6C29B2BC85DE}" type="parTrans" cxnId="{2586128F-597B-42FE-87BE-982B47D1045A}">
      <dgm:prSet custT="1"/>
      <dgm:spPr/>
      <dgm:t>
        <a:bodyPr/>
        <a:lstStyle/>
        <a:p>
          <a:endParaRPr lang="en-US" sz="2400">
            <a:latin typeface="Nikosh" pitchFamily="2" charset="0"/>
            <a:cs typeface="Nikosh" pitchFamily="2" charset="0"/>
          </a:endParaRPr>
        </a:p>
      </dgm:t>
    </dgm:pt>
    <dgm:pt modelId="{81A3B9E9-24EC-414B-A5F6-980D000F9736}" type="sibTrans" cxnId="{2586128F-597B-42FE-87BE-982B47D1045A}">
      <dgm:prSet/>
      <dgm:spPr/>
      <dgm:t>
        <a:bodyPr/>
        <a:lstStyle/>
        <a:p>
          <a:endParaRPr lang="en-US" sz="2400">
            <a:latin typeface="Nikosh" pitchFamily="2" charset="0"/>
            <a:cs typeface="Nikosh" pitchFamily="2" charset="0"/>
          </a:endParaRPr>
        </a:p>
      </dgm:t>
    </dgm:pt>
    <dgm:pt modelId="{69DEAF55-75E9-4879-AC4C-E9DACC9E1D78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৫।রাজনৈতিক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প্রতিশ্ঠান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A2E5EA-3033-4F3B-A6B0-A5A191BDE5AB}" type="parTrans" cxnId="{807E3D8E-1F45-4684-86B7-30C7BE3B6557}">
      <dgm:prSet/>
      <dgm:spPr/>
      <dgm:t>
        <a:bodyPr/>
        <a:lstStyle/>
        <a:p>
          <a:endParaRPr lang="en-US"/>
        </a:p>
      </dgm:t>
    </dgm:pt>
    <dgm:pt modelId="{E942954E-D36B-46FB-ADF3-A74B72E1FCBC}" type="sibTrans" cxnId="{807E3D8E-1F45-4684-86B7-30C7BE3B6557}">
      <dgm:prSet/>
      <dgm:spPr/>
      <dgm:t>
        <a:bodyPr/>
        <a:lstStyle/>
        <a:p>
          <a:endParaRPr lang="en-US"/>
        </a:p>
      </dgm:t>
    </dgm:pt>
    <dgm:pt modelId="{CF5D8242-5049-4F2B-AB6A-AE9A2CB70A8C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২।স্থানীয়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B5676B-2F11-4049-B8A3-672EB06734D9}" type="parTrans" cxnId="{AA9C4594-02CD-4A55-A0B2-D5F239AF9C18}">
      <dgm:prSet/>
      <dgm:spPr/>
      <dgm:t>
        <a:bodyPr/>
        <a:lstStyle/>
        <a:p>
          <a:endParaRPr lang="en-US"/>
        </a:p>
      </dgm:t>
    </dgm:pt>
    <dgm:pt modelId="{C50C16FE-C85B-4D5A-983C-7D6FB859FA16}" type="sibTrans" cxnId="{AA9C4594-02CD-4A55-A0B2-D5F239AF9C18}">
      <dgm:prSet/>
      <dgm:spPr/>
      <dgm:t>
        <a:bodyPr/>
        <a:lstStyle/>
        <a:p>
          <a:endParaRPr lang="en-US"/>
        </a:p>
      </dgm:t>
    </dgm:pt>
    <dgm:pt modelId="{72D084BE-8918-4DED-839D-C7EDDD78558D}">
      <dgm:prSet/>
      <dgm:spPr/>
      <dgm:t>
        <a:bodyPr/>
        <a:lstStyle/>
        <a:p>
          <a:endParaRPr lang="en-US"/>
        </a:p>
      </dgm:t>
    </dgm:pt>
    <dgm:pt modelId="{E657FEC2-150F-4B87-B511-993DCD4F5570}" type="parTrans" cxnId="{524EF2C9-7A60-496B-A6A4-A7D4729F21BB}">
      <dgm:prSet/>
      <dgm:spPr/>
      <dgm:t>
        <a:bodyPr/>
        <a:lstStyle/>
        <a:p>
          <a:endParaRPr lang="en-US"/>
        </a:p>
      </dgm:t>
    </dgm:pt>
    <dgm:pt modelId="{5A1795F1-AD84-4BF8-8261-94E1A635D01C}" type="sibTrans" cxnId="{524EF2C9-7A60-496B-A6A4-A7D4729F21BB}">
      <dgm:prSet/>
      <dgm:spPr/>
      <dgm:t>
        <a:bodyPr/>
        <a:lstStyle/>
        <a:p>
          <a:endParaRPr lang="en-US"/>
        </a:p>
      </dgm:t>
    </dgm:pt>
    <dgm:pt modelId="{8FE4B025-5130-449A-8025-0662FDCB528C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৪।শিক্ষা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D140C7-1E70-4F0D-9FDF-9F0F2FCA82E6}" type="parTrans" cxnId="{91808F27-D823-4BEF-BEAF-2A970A36575B}">
      <dgm:prSet/>
      <dgm:spPr/>
      <dgm:t>
        <a:bodyPr/>
        <a:lstStyle/>
        <a:p>
          <a:endParaRPr lang="en-US"/>
        </a:p>
      </dgm:t>
    </dgm:pt>
    <dgm:pt modelId="{D944354C-618D-4439-9BF6-D2383B5FF318}" type="sibTrans" cxnId="{91808F27-D823-4BEF-BEAF-2A970A36575B}">
      <dgm:prSet/>
      <dgm:spPr/>
      <dgm:t>
        <a:bodyPr/>
        <a:lstStyle/>
        <a:p>
          <a:endParaRPr lang="en-US"/>
        </a:p>
      </dgm:t>
    </dgm:pt>
    <dgm:pt modelId="{FB437E0F-6235-4E17-9449-B2881537BA0E}" type="pres">
      <dgm:prSet presAssocID="{477F83B5-C3E0-47AE-BBFC-781F414FD5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77CDC-5000-463E-BF9D-D7A4DFCAA934}" type="pres">
      <dgm:prSet presAssocID="{E2F0892B-FA11-4740-8C33-D45B967F93CA}" presName="centerShape" presStyleLbl="node0" presStyleIdx="0" presStyleCnt="1" custScaleX="126781" custScaleY="96219" custLinFactNeighborX="2007" custLinFactNeighborY="504"/>
      <dgm:spPr/>
      <dgm:t>
        <a:bodyPr/>
        <a:lstStyle/>
        <a:p>
          <a:endParaRPr lang="en-US"/>
        </a:p>
      </dgm:t>
    </dgm:pt>
    <dgm:pt modelId="{8E875915-D4FB-4B61-A121-103F58CD21AE}" type="pres">
      <dgm:prSet presAssocID="{E6ED424B-F89E-4D40-BDE4-19D330D0077E}" presName="Name9" presStyleLbl="parChTrans1D2" presStyleIdx="0" presStyleCnt="5"/>
      <dgm:spPr/>
      <dgm:t>
        <a:bodyPr/>
        <a:lstStyle/>
        <a:p>
          <a:endParaRPr lang="en-US"/>
        </a:p>
      </dgm:t>
    </dgm:pt>
    <dgm:pt modelId="{D90A6324-4975-49BA-8A97-5B0EC3DF0905}" type="pres">
      <dgm:prSet presAssocID="{E6ED424B-F89E-4D40-BDE4-19D330D0077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59BF585-364F-452B-8F00-944E7CFD07CB}" type="pres">
      <dgm:prSet presAssocID="{288B3C60-F235-4932-8AE0-0FF4B04EB74C}" presName="node" presStyleLbl="node1" presStyleIdx="0" presStyleCnt="5" custRadScaleRad="100986" custRadScaleInc="2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9C00-1BEB-4B3C-BE8B-0E6DC412EA4D}" type="pres">
      <dgm:prSet presAssocID="{A1B5676B-2F11-4049-B8A3-672EB06734D9}" presName="Name9" presStyleLbl="parChTrans1D2" presStyleIdx="1" presStyleCnt="5"/>
      <dgm:spPr/>
      <dgm:t>
        <a:bodyPr/>
        <a:lstStyle/>
        <a:p>
          <a:endParaRPr lang="en-US"/>
        </a:p>
      </dgm:t>
    </dgm:pt>
    <dgm:pt modelId="{547C5683-A9E9-47C7-9A3B-5C522D89F497}" type="pres">
      <dgm:prSet presAssocID="{A1B5676B-2F11-4049-B8A3-672EB06734D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B832FB4-0001-4AAB-B50E-B2433F888C56}" type="pres">
      <dgm:prSet presAssocID="{CF5D8242-5049-4F2B-AB6A-AE9A2CB70A8C}" presName="node" presStyleLbl="node1" presStyleIdx="1" presStyleCnt="5" custRadScaleRad="121116" custRadScaleInc="2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2D5E0-63C9-4C07-909F-763707885731}" type="pres">
      <dgm:prSet presAssocID="{5BED9431-8619-493B-9F04-6C29B2BC85DE}" presName="Name9" presStyleLbl="parChTrans1D2" presStyleIdx="2" presStyleCnt="5"/>
      <dgm:spPr/>
      <dgm:t>
        <a:bodyPr/>
        <a:lstStyle/>
        <a:p>
          <a:endParaRPr lang="en-US"/>
        </a:p>
      </dgm:t>
    </dgm:pt>
    <dgm:pt modelId="{7EE1DAB9-4799-491C-AD25-A2F10FDFCEAA}" type="pres">
      <dgm:prSet presAssocID="{5BED9431-8619-493B-9F04-6C29B2BC85D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2B1CDF9-1E5A-454A-8C7D-18DB86821FD6}" type="pres">
      <dgm:prSet presAssocID="{1639F3B3-CBC6-4475-A07A-24F37C2458AE}" presName="node" presStyleLbl="node1" presStyleIdx="2" presStyleCnt="5" custRadScaleRad="122155" custRadScaleInc="-40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EDFDE-346B-47A1-84BF-2C3E1514811E}" type="pres">
      <dgm:prSet presAssocID="{DDD140C7-1E70-4F0D-9FDF-9F0F2FCA82E6}" presName="Name9" presStyleLbl="parChTrans1D2" presStyleIdx="3" presStyleCnt="5"/>
      <dgm:spPr/>
      <dgm:t>
        <a:bodyPr/>
        <a:lstStyle/>
        <a:p>
          <a:endParaRPr lang="en-US"/>
        </a:p>
      </dgm:t>
    </dgm:pt>
    <dgm:pt modelId="{EA26EE45-FDFF-4CFA-A433-8169D2E1DF5D}" type="pres">
      <dgm:prSet presAssocID="{DDD140C7-1E70-4F0D-9FDF-9F0F2FCA82E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FE4A7C8-9BBB-45E9-AA43-0338CEBD8DA7}" type="pres">
      <dgm:prSet presAssocID="{8FE4B025-5130-449A-8025-0662FDCB52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C3CF1-E5B3-4ABA-8EDB-531556DC937C}" type="pres">
      <dgm:prSet presAssocID="{BCA2E5EA-3033-4F3B-A6B0-A5A191BDE5AB}" presName="Name9" presStyleLbl="parChTrans1D2" presStyleIdx="4" presStyleCnt="5"/>
      <dgm:spPr/>
      <dgm:t>
        <a:bodyPr/>
        <a:lstStyle/>
        <a:p>
          <a:endParaRPr lang="en-US"/>
        </a:p>
      </dgm:t>
    </dgm:pt>
    <dgm:pt modelId="{23FBB1AB-73D1-47C6-8A08-8686FD5DB629}" type="pres">
      <dgm:prSet presAssocID="{BCA2E5EA-3033-4F3B-A6B0-A5A191BDE5A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B4CDA3-7E8D-49C1-98CC-A2CA5C7D3F7A}" type="pres">
      <dgm:prSet presAssocID="{69DEAF55-75E9-4879-AC4C-E9DACC9E1D78}" presName="node" presStyleLbl="node1" presStyleIdx="4" presStyleCnt="5" custRadScaleRad="117704" custRadScaleInc="-3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CA1E0-CD1D-4B2A-A819-D5A889B84165}" type="presOf" srcId="{BCA2E5EA-3033-4F3B-A6B0-A5A191BDE5AB}" destId="{E56C3CF1-E5B3-4ABA-8EDB-531556DC937C}" srcOrd="0" destOrd="0" presId="urn:microsoft.com/office/officeart/2005/8/layout/radial1"/>
    <dgm:cxn modelId="{91808F27-D823-4BEF-BEAF-2A970A36575B}" srcId="{E2F0892B-FA11-4740-8C33-D45B967F93CA}" destId="{8FE4B025-5130-449A-8025-0662FDCB528C}" srcOrd="3" destOrd="0" parTransId="{DDD140C7-1E70-4F0D-9FDF-9F0F2FCA82E6}" sibTransId="{D944354C-618D-4439-9BF6-D2383B5FF318}"/>
    <dgm:cxn modelId="{C6BC6BB3-2599-48BE-B436-E667CB6EF4B6}" type="presOf" srcId="{E6ED424B-F89E-4D40-BDE4-19D330D0077E}" destId="{D90A6324-4975-49BA-8A97-5B0EC3DF0905}" srcOrd="1" destOrd="0" presId="urn:microsoft.com/office/officeart/2005/8/layout/radial1"/>
    <dgm:cxn modelId="{581FDE67-9DF2-487C-A1A4-E4CFCA92BE59}" type="presOf" srcId="{CF5D8242-5049-4F2B-AB6A-AE9A2CB70A8C}" destId="{4B832FB4-0001-4AAB-B50E-B2433F888C56}" srcOrd="0" destOrd="0" presId="urn:microsoft.com/office/officeart/2005/8/layout/radial1"/>
    <dgm:cxn modelId="{D286CEDF-B873-4BDC-8032-C211B5766A3F}" type="presOf" srcId="{E2F0892B-FA11-4740-8C33-D45B967F93CA}" destId="{D1277CDC-5000-463E-BF9D-D7A4DFCAA934}" srcOrd="0" destOrd="0" presId="urn:microsoft.com/office/officeart/2005/8/layout/radial1"/>
    <dgm:cxn modelId="{A35BA3F5-7E91-424A-AC5D-EA45F793AD96}" srcId="{477F83B5-C3E0-47AE-BBFC-781F414FD53D}" destId="{E2F0892B-FA11-4740-8C33-D45B967F93CA}" srcOrd="0" destOrd="0" parTransId="{474B12B9-16FB-4E40-ABD3-6EA4F5BC2C5B}" sibTransId="{1591EF87-56F6-423A-8501-9B80BEA3AD3C}"/>
    <dgm:cxn modelId="{F6EFB9DF-E986-4530-8F21-7D3534036FEF}" type="presOf" srcId="{1639F3B3-CBC6-4475-A07A-24F37C2458AE}" destId="{12B1CDF9-1E5A-454A-8C7D-18DB86821FD6}" srcOrd="0" destOrd="0" presId="urn:microsoft.com/office/officeart/2005/8/layout/radial1"/>
    <dgm:cxn modelId="{0550D6E4-1147-436A-9FBB-EC83D5547B49}" type="presOf" srcId="{69DEAF55-75E9-4879-AC4C-E9DACC9E1D78}" destId="{99B4CDA3-7E8D-49C1-98CC-A2CA5C7D3F7A}" srcOrd="0" destOrd="0" presId="urn:microsoft.com/office/officeart/2005/8/layout/radial1"/>
    <dgm:cxn modelId="{AA9C4594-02CD-4A55-A0B2-D5F239AF9C18}" srcId="{E2F0892B-FA11-4740-8C33-D45B967F93CA}" destId="{CF5D8242-5049-4F2B-AB6A-AE9A2CB70A8C}" srcOrd="1" destOrd="0" parTransId="{A1B5676B-2F11-4049-B8A3-672EB06734D9}" sibTransId="{C50C16FE-C85B-4D5A-983C-7D6FB859FA16}"/>
    <dgm:cxn modelId="{5E12E125-47C0-4143-9EA6-0C811C01BC41}" type="presOf" srcId="{A1B5676B-2F11-4049-B8A3-672EB06734D9}" destId="{1BB79C00-1BEB-4B3C-BE8B-0E6DC412EA4D}" srcOrd="0" destOrd="0" presId="urn:microsoft.com/office/officeart/2005/8/layout/radial1"/>
    <dgm:cxn modelId="{8C8461CB-F564-4A10-8CC7-0CFFB67A6098}" type="presOf" srcId="{A1B5676B-2F11-4049-B8A3-672EB06734D9}" destId="{547C5683-A9E9-47C7-9A3B-5C522D89F497}" srcOrd="1" destOrd="0" presId="urn:microsoft.com/office/officeart/2005/8/layout/radial1"/>
    <dgm:cxn modelId="{8F8DBCCF-B3C5-4013-8F95-AFE35895DE6F}" type="presOf" srcId="{DDD140C7-1E70-4F0D-9FDF-9F0F2FCA82E6}" destId="{EA26EE45-FDFF-4CFA-A433-8169D2E1DF5D}" srcOrd="1" destOrd="0" presId="urn:microsoft.com/office/officeart/2005/8/layout/radial1"/>
    <dgm:cxn modelId="{2B36A3F6-08AF-47F6-8F83-86DFFD756716}" srcId="{E2F0892B-FA11-4740-8C33-D45B967F93CA}" destId="{288B3C60-F235-4932-8AE0-0FF4B04EB74C}" srcOrd="0" destOrd="0" parTransId="{E6ED424B-F89E-4D40-BDE4-19D330D0077E}" sibTransId="{1F1186BF-86BC-477D-8E6D-D2BC8D5ED33D}"/>
    <dgm:cxn modelId="{524EF2C9-7A60-496B-A6A4-A7D4729F21BB}" srcId="{477F83B5-C3E0-47AE-BBFC-781F414FD53D}" destId="{72D084BE-8918-4DED-839D-C7EDDD78558D}" srcOrd="1" destOrd="0" parTransId="{E657FEC2-150F-4B87-B511-993DCD4F5570}" sibTransId="{5A1795F1-AD84-4BF8-8261-94E1A635D01C}"/>
    <dgm:cxn modelId="{DBBDB5E1-DD46-45AF-8677-10470E71E1B2}" type="presOf" srcId="{5BED9431-8619-493B-9F04-6C29B2BC85DE}" destId="{7EE1DAB9-4799-491C-AD25-A2F10FDFCEAA}" srcOrd="1" destOrd="0" presId="urn:microsoft.com/office/officeart/2005/8/layout/radial1"/>
    <dgm:cxn modelId="{056BFE59-B7B3-4EFA-8981-5BB61CF788BC}" type="presOf" srcId="{DDD140C7-1E70-4F0D-9FDF-9F0F2FCA82E6}" destId="{967EDFDE-346B-47A1-84BF-2C3E1514811E}" srcOrd="0" destOrd="0" presId="urn:microsoft.com/office/officeart/2005/8/layout/radial1"/>
    <dgm:cxn modelId="{869C6A68-AE9E-4FA0-A2DF-4DFE2689B325}" type="presOf" srcId="{288B3C60-F235-4932-8AE0-0FF4B04EB74C}" destId="{259BF585-364F-452B-8F00-944E7CFD07CB}" srcOrd="0" destOrd="0" presId="urn:microsoft.com/office/officeart/2005/8/layout/radial1"/>
    <dgm:cxn modelId="{97F33281-F587-49D4-B123-35C90D84FFD8}" type="presOf" srcId="{BCA2E5EA-3033-4F3B-A6B0-A5A191BDE5AB}" destId="{23FBB1AB-73D1-47C6-8A08-8686FD5DB629}" srcOrd="1" destOrd="0" presId="urn:microsoft.com/office/officeart/2005/8/layout/radial1"/>
    <dgm:cxn modelId="{2586128F-597B-42FE-87BE-982B47D1045A}" srcId="{E2F0892B-FA11-4740-8C33-D45B967F93CA}" destId="{1639F3B3-CBC6-4475-A07A-24F37C2458AE}" srcOrd="2" destOrd="0" parTransId="{5BED9431-8619-493B-9F04-6C29B2BC85DE}" sibTransId="{81A3B9E9-24EC-414B-A5F6-980D000F9736}"/>
    <dgm:cxn modelId="{807E3D8E-1F45-4684-86B7-30C7BE3B6557}" srcId="{E2F0892B-FA11-4740-8C33-D45B967F93CA}" destId="{69DEAF55-75E9-4879-AC4C-E9DACC9E1D78}" srcOrd="4" destOrd="0" parTransId="{BCA2E5EA-3033-4F3B-A6B0-A5A191BDE5AB}" sibTransId="{E942954E-D36B-46FB-ADF3-A74B72E1FCBC}"/>
    <dgm:cxn modelId="{60C7F4E6-5C14-4EE6-A784-70967FFEA3DE}" type="presOf" srcId="{477F83B5-C3E0-47AE-BBFC-781F414FD53D}" destId="{FB437E0F-6235-4E17-9449-B2881537BA0E}" srcOrd="0" destOrd="0" presId="urn:microsoft.com/office/officeart/2005/8/layout/radial1"/>
    <dgm:cxn modelId="{15B483C5-D3B5-4330-A56E-9158CEF9649B}" type="presOf" srcId="{8FE4B025-5130-449A-8025-0662FDCB528C}" destId="{0FE4A7C8-9BBB-45E9-AA43-0338CEBD8DA7}" srcOrd="0" destOrd="0" presId="urn:microsoft.com/office/officeart/2005/8/layout/radial1"/>
    <dgm:cxn modelId="{F3997CCC-2624-47C6-B900-63E752F1E069}" type="presOf" srcId="{E6ED424B-F89E-4D40-BDE4-19D330D0077E}" destId="{8E875915-D4FB-4B61-A121-103F58CD21AE}" srcOrd="0" destOrd="0" presId="urn:microsoft.com/office/officeart/2005/8/layout/radial1"/>
    <dgm:cxn modelId="{AB9B67A7-DD81-4150-B757-041FC1BD1C7A}" type="presOf" srcId="{5BED9431-8619-493B-9F04-6C29B2BC85DE}" destId="{8652D5E0-63C9-4C07-909F-763707885731}" srcOrd="0" destOrd="0" presId="urn:microsoft.com/office/officeart/2005/8/layout/radial1"/>
    <dgm:cxn modelId="{CEB9FA05-27FC-4976-8C7B-CF6BF4C882FE}" type="presParOf" srcId="{FB437E0F-6235-4E17-9449-B2881537BA0E}" destId="{D1277CDC-5000-463E-BF9D-D7A4DFCAA934}" srcOrd="0" destOrd="0" presId="urn:microsoft.com/office/officeart/2005/8/layout/radial1"/>
    <dgm:cxn modelId="{745832B6-AC4D-4E6C-BE1F-8E011E4D7DD2}" type="presParOf" srcId="{FB437E0F-6235-4E17-9449-B2881537BA0E}" destId="{8E875915-D4FB-4B61-A121-103F58CD21AE}" srcOrd="1" destOrd="0" presId="urn:microsoft.com/office/officeart/2005/8/layout/radial1"/>
    <dgm:cxn modelId="{A3ED3448-790E-4F31-910C-D20722349E20}" type="presParOf" srcId="{8E875915-D4FB-4B61-A121-103F58CD21AE}" destId="{D90A6324-4975-49BA-8A97-5B0EC3DF0905}" srcOrd="0" destOrd="0" presId="urn:microsoft.com/office/officeart/2005/8/layout/radial1"/>
    <dgm:cxn modelId="{3B51EB5F-85B7-480D-8345-650B98660AE6}" type="presParOf" srcId="{FB437E0F-6235-4E17-9449-B2881537BA0E}" destId="{259BF585-364F-452B-8F00-944E7CFD07CB}" srcOrd="2" destOrd="0" presId="urn:microsoft.com/office/officeart/2005/8/layout/radial1"/>
    <dgm:cxn modelId="{72675AF8-E92B-4CBA-AF0B-32582FB8ED8D}" type="presParOf" srcId="{FB437E0F-6235-4E17-9449-B2881537BA0E}" destId="{1BB79C00-1BEB-4B3C-BE8B-0E6DC412EA4D}" srcOrd="3" destOrd="0" presId="urn:microsoft.com/office/officeart/2005/8/layout/radial1"/>
    <dgm:cxn modelId="{09E31218-D328-4E83-B40B-0B2192712325}" type="presParOf" srcId="{1BB79C00-1BEB-4B3C-BE8B-0E6DC412EA4D}" destId="{547C5683-A9E9-47C7-9A3B-5C522D89F497}" srcOrd="0" destOrd="0" presId="urn:microsoft.com/office/officeart/2005/8/layout/radial1"/>
    <dgm:cxn modelId="{2F57EC50-B70C-4DC3-977C-1354A9771152}" type="presParOf" srcId="{FB437E0F-6235-4E17-9449-B2881537BA0E}" destId="{4B832FB4-0001-4AAB-B50E-B2433F888C56}" srcOrd="4" destOrd="0" presId="urn:microsoft.com/office/officeart/2005/8/layout/radial1"/>
    <dgm:cxn modelId="{1F79CDE1-453C-43DF-B873-E9A8727E9E23}" type="presParOf" srcId="{FB437E0F-6235-4E17-9449-B2881537BA0E}" destId="{8652D5E0-63C9-4C07-909F-763707885731}" srcOrd="5" destOrd="0" presId="urn:microsoft.com/office/officeart/2005/8/layout/radial1"/>
    <dgm:cxn modelId="{8E4C66D9-11B3-4BFF-B564-69170429D453}" type="presParOf" srcId="{8652D5E0-63C9-4C07-909F-763707885731}" destId="{7EE1DAB9-4799-491C-AD25-A2F10FDFCEAA}" srcOrd="0" destOrd="0" presId="urn:microsoft.com/office/officeart/2005/8/layout/radial1"/>
    <dgm:cxn modelId="{F9353F54-4024-42D1-84EC-CF3FC19FCF2C}" type="presParOf" srcId="{FB437E0F-6235-4E17-9449-B2881537BA0E}" destId="{12B1CDF9-1E5A-454A-8C7D-18DB86821FD6}" srcOrd="6" destOrd="0" presId="urn:microsoft.com/office/officeart/2005/8/layout/radial1"/>
    <dgm:cxn modelId="{3059CA86-8623-4836-B684-1DBE89E1CFA6}" type="presParOf" srcId="{FB437E0F-6235-4E17-9449-B2881537BA0E}" destId="{967EDFDE-346B-47A1-84BF-2C3E1514811E}" srcOrd="7" destOrd="0" presId="urn:microsoft.com/office/officeart/2005/8/layout/radial1"/>
    <dgm:cxn modelId="{52CBAD86-85B5-4C71-8FB7-AEF87A2B420C}" type="presParOf" srcId="{967EDFDE-346B-47A1-84BF-2C3E1514811E}" destId="{EA26EE45-FDFF-4CFA-A433-8169D2E1DF5D}" srcOrd="0" destOrd="0" presId="urn:microsoft.com/office/officeart/2005/8/layout/radial1"/>
    <dgm:cxn modelId="{08130958-9E2F-4E93-A0FB-5C413D2EF4B6}" type="presParOf" srcId="{FB437E0F-6235-4E17-9449-B2881537BA0E}" destId="{0FE4A7C8-9BBB-45E9-AA43-0338CEBD8DA7}" srcOrd="8" destOrd="0" presId="urn:microsoft.com/office/officeart/2005/8/layout/radial1"/>
    <dgm:cxn modelId="{DE58CAC0-F40D-44C6-A7D8-9ACB5120BF4E}" type="presParOf" srcId="{FB437E0F-6235-4E17-9449-B2881537BA0E}" destId="{E56C3CF1-E5B3-4ABA-8EDB-531556DC937C}" srcOrd="9" destOrd="0" presId="urn:microsoft.com/office/officeart/2005/8/layout/radial1"/>
    <dgm:cxn modelId="{BEFA3613-A6AE-4DB7-A2D3-8D1210919703}" type="presParOf" srcId="{E56C3CF1-E5B3-4ABA-8EDB-531556DC937C}" destId="{23FBB1AB-73D1-47C6-8A08-8686FD5DB629}" srcOrd="0" destOrd="0" presId="urn:microsoft.com/office/officeart/2005/8/layout/radial1"/>
    <dgm:cxn modelId="{372EBD99-B3C6-4F78-8A33-43E8EE364F75}" type="presParOf" srcId="{FB437E0F-6235-4E17-9449-B2881537BA0E}" destId="{99B4CDA3-7E8D-49C1-98CC-A2CA5C7D3F7A}" srcOrd="10" destOrd="0" presId="urn:microsoft.com/office/officeart/2005/8/layout/radial1"/>
  </dgm:cxnLst>
  <dgm:bg>
    <a:solidFill>
      <a:schemeClr val="tx2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C3F34-34AA-4FAE-99EF-A2EE74720A46}">
      <dsp:nvSpPr>
        <dsp:cNvPr id="0" name=""/>
        <dsp:cNvSpPr/>
      </dsp:nvSpPr>
      <dsp:spPr>
        <a:xfrm>
          <a:off x="5281875" y="1316062"/>
          <a:ext cx="4697405" cy="108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203"/>
              </a:lnTo>
              <a:lnTo>
                <a:pt x="4697405" y="926203"/>
              </a:lnTo>
              <a:lnTo>
                <a:pt x="4697405" y="10861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EEA83-D80F-41EF-A809-CC2AA3E1B61A}">
      <dsp:nvSpPr>
        <dsp:cNvPr id="0" name=""/>
        <dsp:cNvSpPr/>
      </dsp:nvSpPr>
      <dsp:spPr>
        <a:xfrm>
          <a:off x="5281875" y="1316062"/>
          <a:ext cx="2854533" cy="108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203"/>
              </a:lnTo>
              <a:lnTo>
                <a:pt x="2854533" y="926203"/>
              </a:lnTo>
              <a:lnTo>
                <a:pt x="2854533" y="10861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AF698-F680-4AF4-8972-C80B997FBB10}">
      <dsp:nvSpPr>
        <dsp:cNvPr id="0" name=""/>
        <dsp:cNvSpPr/>
      </dsp:nvSpPr>
      <dsp:spPr>
        <a:xfrm>
          <a:off x="5281875" y="1316062"/>
          <a:ext cx="1011660" cy="108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203"/>
              </a:lnTo>
              <a:lnTo>
                <a:pt x="1011660" y="926203"/>
              </a:lnTo>
              <a:lnTo>
                <a:pt x="1011660" y="10861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5249-BF6C-4A4F-A74F-3B8B70F84740}">
      <dsp:nvSpPr>
        <dsp:cNvPr id="0" name=""/>
        <dsp:cNvSpPr/>
      </dsp:nvSpPr>
      <dsp:spPr>
        <a:xfrm>
          <a:off x="4450663" y="1316062"/>
          <a:ext cx="831211" cy="1086121"/>
        </a:xfrm>
        <a:custGeom>
          <a:avLst/>
          <a:gdLst/>
          <a:ahLst/>
          <a:cxnLst/>
          <a:rect l="0" t="0" r="0" b="0"/>
          <a:pathLst>
            <a:path>
              <a:moveTo>
                <a:pt x="831211" y="0"/>
              </a:moveTo>
              <a:lnTo>
                <a:pt x="831211" y="926203"/>
              </a:lnTo>
              <a:lnTo>
                <a:pt x="0" y="926203"/>
              </a:lnTo>
              <a:lnTo>
                <a:pt x="0" y="10861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D8E77-F204-4040-9DAE-56DCCF3185CF}">
      <dsp:nvSpPr>
        <dsp:cNvPr id="0" name=""/>
        <dsp:cNvSpPr/>
      </dsp:nvSpPr>
      <dsp:spPr>
        <a:xfrm>
          <a:off x="2607791" y="1316062"/>
          <a:ext cx="2674083" cy="1086121"/>
        </a:xfrm>
        <a:custGeom>
          <a:avLst/>
          <a:gdLst/>
          <a:ahLst/>
          <a:cxnLst/>
          <a:rect l="0" t="0" r="0" b="0"/>
          <a:pathLst>
            <a:path>
              <a:moveTo>
                <a:pt x="2674083" y="0"/>
              </a:moveTo>
              <a:lnTo>
                <a:pt x="2674083" y="926203"/>
              </a:lnTo>
              <a:lnTo>
                <a:pt x="0" y="926203"/>
              </a:lnTo>
              <a:lnTo>
                <a:pt x="0" y="10861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A720C-9A40-48CC-9C24-901565484973}">
      <dsp:nvSpPr>
        <dsp:cNvPr id="0" name=""/>
        <dsp:cNvSpPr/>
      </dsp:nvSpPr>
      <dsp:spPr>
        <a:xfrm>
          <a:off x="764919" y="1316062"/>
          <a:ext cx="4516956" cy="1086121"/>
        </a:xfrm>
        <a:custGeom>
          <a:avLst/>
          <a:gdLst/>
          <a:ahLst/>
          <a:cxnLst/>
          <a:rect l="0" t="0" r="0" b="0"/>
          <a:pathLst>
            <a:path>
              <a:moveTo>
                <a:pt x="4516956" y="0"/>
              </a:moveTo>
              <a:lnTo>
                <a:pt x="4516956" y="926203"/>
              </a:lnTo>
              <a:lnTo>
                <a:pt x="0" y="926203"/>
              </a:lnTo>
              <a:lnTo>
                <a:pt x="0" y="10861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09B2A-CDBF-4C9F-8919-ABF00AB6F826}">
      <dsp:nvSpPr>
        <dsp:cNvPr id="0" name=""/>
        <dsp:cNvSpPr/>
      </dsp:nvSpPr>
      <dsp:spPr>
        <a:xfrm>
          <a:off x="3866709" y="184813"/>
          <a:ext cx="2830331" cy="1131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স্থানীয়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6709" y="184813"/>
        <a:ext cx="2830331" cy="1131249"/>
      </dsp:txXfrm>
    </dsp:sp>
    <dsp:sp modelId="{0902450E-9946-4714-99EF-A140249A01C5}">
      <dsp:nvSpPr>
        <dsp:cNvPr id="0" name=""/>
        <dsp:cNvSpPr/>
      </dsp:nvSpPr>
      <dsp:spPr>
        <a:xfrm>
          <a:off x="3401" y="2402184"/>
          <a:ext cx="1523034" cy="76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ক্লাব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" y="2402184"/>
        <a:ext cx="1523034" cy="761517"/>
      </dsp:txXfrm>
    </dsp:sp>
    <dsp:sp modelId="{F57A1CB2-9320-4E52-ACD5-059FA57A561D}">
      <dsp:nvSpPr>
        <dsp:cNvPr id="0" name=""/>
        <dsp:cNvSpPr/>
      </dsp:nvSpPr>
      <dsp:spPr>
        <a:xfrm>
          <a:off x="1846274" y="2402184"/>
          <a:ext cx="1523034" cy="76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6274" y="2402184"/>
        <a:ext cx="1523034" cy="761517"/>
      </dsp:txXfrm>
    </dsp:sp>
    <dsp:sp modelId="{B9D5862A-52E1-4C75-90D4-C3DCE2872AF7}">
      <dsp:nvSpPr>
        <dsp:cNvPr id="0" name=""/>
        <dsp:cNvSpPr/>
      </dsp:nvSpPr>
      <dsp:spPr>
        <a:xfrm>
          <a:off x="3689146" y="2402184"/>
          <a:ext cx="1523034" cy="76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খেলাধূলার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ক্লাব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9146" y="2402184"/>
        <a:ext cx="1523034" cy="761517"/>
      </dsp:txXfrm>
    </dsp:sp>
    <dsp:sp modelId="{7B9EEF17-701B-469F-A517-7D1929F42189}">
      <dsp:nvSpPr>
        <dsp:cNvPr id="0" name=""/>
        <dsp:cNvSpPr/>
      </dsp:nvSpPr>
      <dsp:spPr>
        <a:xfrm>
          <a:off x="5532018" y="2402184"/>
          <a:ext cx="1523034" cy="76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সংগীত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2018" y="2402184"/>
        <a:ext cx="1523034" cy="761517"/>
      </dsp:txXfrm>
    </dsp:sp>
    <dsp:sp modelId="{D169F8AD-9EB2-4464-B88B-6B4F888D9EEC}">
      <dsp:nvSpPr>
        <dsp:cNvPr id="0" name=""/>
        <dsp:cNvSpPr/>
      </dsp:nvSpPr>
      <dsp:spPr>
        <a:xfrm>
          <a:off x="7374890" y="2402184"/>
          <a:ext cx="1523034" cy="76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ক্লাব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74890" y="2402184"/>
        <a:ext cx="1523034" cy="761517"/>
      </dsp:txXfrm>
    </dsp:sp>
    <dsp:sp modelId="{44CF75AA-8FE0-4100-AC04-2684EF88DBCA}">
      <dsp:nvSpPr>
        <dsp:cNvPr id="0" name=""/>
        <dsp:cNvSpPr/>
      </dsp:nvSpPr>
      <dsp:spPr>
        <a:xfrm>
          <a:off x="9217763" y="2402184"/>
          <a:ext cx="1523034" cy="76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নাচের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স্কুল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17763" y="2402184"/>
        <a:ext cx="1523034" cy="761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77CDC-5000-463E-BF9D-D7A4DFCAA934}">
      <dsp:nvSpPr>
        <dsp:cNvPr id="0" name=""/>
        <dsp:cNvSpPr/>
      </dsp:nvSpPr>
      <dsp:spPr>
        <a:xfrm>
          <a:off x="4511767" y="2169981"/>
          <a:ext cx="2041309" cy="15492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সামাজিকীকরণ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10710" y="2396860"/>
        <a:ext cx="1443423" cy="1095470"/>
      </dsp:txXfrm>
    </dsp:sp>
    <dsp:sp modelId="{8E875915-D4FB-4B61-A121-103F58CD21AE}">
      <dsp:nvSpPr>
        <dsp:cNvPr id="0" name=""/>
        <dsp:cNvSpPr/>
      </dsp:nvSpPr>
      <dsp:spPr>
        <a:xfrm rot="16118112">
          <a:off x="5228274" y="1877838"/>
          <a:ext cx="558099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558099" y="1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" pitchFamily="2" charset="0"/>
            <a:cs typeface="Nikosh" pitchFamily="2" charset="0"/>
          </a:endParaRPr>
        </a:p>
      </dsp:txBody>
      <dsp:txXfrm rot="10800000">
        <a:off x="5493371" y="1877184"/>
        <a:ext cx="27904" cy="27904"/>
      </dsp:txXfrm>
    </dsp:sp>
    <dsp:sp modelId="{259BF585-364F-452B-8F00-944E7CFD07CB}">
      <dsp:nvSpPr>
        <dsp:cNvPr id="0" name=""/>
        <dsp:cNvSpPr/>
      </dsp:nvSpPr>
      <dsp:spPr>
        <a:xfrm>
          <a:off x="4676449" y="2288"/>
          <a:ext cx="1610106" cy="1610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১।পরিবার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2244" y="238083"/>
        <a:ext cx="1138516" cy="1138516"/>
      </dsp:txXfrm>
    </dsp:sp>
    <dsp:sp modelId="{1BB79C00-1BEB-4B3C-BE8B-0E6DC412EA4D}">
      <dsp:nvSpPr>
        <dsp:cNvPr id="0" name=""/>
        <dsp:cNvSpPr/>
      </dsp:nvSpPr>
      <dsp:spPr>
        <a:xfrm rot="20503187">
          <a:off x="6451265" y="2516456"/>
          <a:ext cx="673942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673942" y="1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71388" y="2512907"/>
        <a:ext cx="33697" cy="33697"/>
      </dsp:txXfrm>
    </dsp:sp>
    <dsp:sp modelId="{4B832FB4-0001-4AAB-B50E-B2433F888C56}">
      <dsp:nvSpPr>
        <dsp:cNvPr id="0" name=""/>
        <dsp:cNvSpPr/>
      </dsp:nvSpPr>
      <dsp:spPr>
        <a:xfrm>
          <a:off x="7067574" y="1366489"/>
          <a:ext cx="1610106" cy="1610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২।স্থানীয় </a:t>
          </a: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3369" y="1602284"/>
        <a:ext cx="1138516" cy="1138516"/>
      </dsp:txXfrm>
    </dsp:sp>
    <dsp:sp modelId="{8652D5E0-63C9-4C07-909F-763707885731}">
      <dsp:nvSpPr>
        <dsp:cNvPr id="0" name=""/>
        <dsp:cNvSpPr/>
      </dsp:nvSpPr>
      <dsp:spPr>
        <a:xfrm rot="2406229">
          <a:off x="6123581" y="3759074"/>
          <a:ext cx="783451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83451" y="1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" pitchFamily="2" charset="0"/>
            <a:cs typeface="Nikosh" pitchFamily="2" charset="0"/>
          </a:endParaRPr>
        </a:p>
      </dsp:txBody>
      <dsp:txXfrm>
        <a:off x="6495720" y="3752786"/>
        <a:ext cx="39172" cy="39172"/>
      </dsp:txXfrm>
    </dsp:sp>
    <dsp:sp modelId="{12B1CDF9-1E5A-454A-8C7D-18DB86821FD6}">
      <dsp:nvSpPr>
        <dsp:cNvPr id="0" name=""/>
        <dsp:cNvSpPr/>
      </dsp:nvSpPr>
      <dsp:spPr>
        <a:xfrm>
          <a:off x="6625644" y="3738254"/>
          <a:ext cx="1610106" cy="1610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৩।সমবয়সী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সঙ্গী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61439" y="3974049"/>
        <a:ext cx="1138516" cy="1138516"/>
      </dsp:txXfrm>
    </dsp:sp>
    <dsp:sp modelId="{967EDFDE-346B-47A1-84BF-2C3E1514811E}">
      <dsp:nvSpPr>
        <dsp:cNvPr id="0" name=""/>
        <dsp:cNvSpPr/>
      </dsp:nvSpPr>
      <dsp:spPr>
        <a:xfrm rot="7689936">
          <a:off x="4622542" y="3784622"/>
          <a:ext cx="478414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478414" y="1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49789" y="3785961"/>
        <a:ext cx="23920" cy="23920"/>
      </dsp:txXfrm>
    </dsp:sp>
    <dsp:sp modelId="{0FE4A7C8-9BBB-45E9-AA43-0338CEBD8DA7}">
      <dsp:nvSpPr>
        <dsp:cNvPr id="0" name=""/>
        <dsp:cNvSpPr/>
      </dsp:nvSpPr>
      <dsp:spPr>
        <a:xfrm>
          <a:off x="3411409" y="3813894"/>
          <a:ext cx="1610106" cy="1610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৪।শিক্ষা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7204" y="4049689"/>
        <a:ext cx="1138516" cy="1138516"/>
      </dsp:txXfrm>
    </dsp:sp>
    <dsp:sp modelId="{E56C3CF1-E5B3-4ABA-8EDB-531556DC937C}">
      <dsp:nvSpPr>
        <dsp:cNvPr id="0" name=""/>
        <dsp:cNvSpPr/>
      </dsp:nvSpPr>
      <dsp:spPr>
        <a:xfrm rot="11803981">
          <a:off x="3842076" y="2536970"/>
          <a:ext cx="757469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7469" y="13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01874" y="2531332"/>
        <a:ext cx="37873" cy="37873"/>
      </dsp:txXfrm>
    </dsp:sp>
    <dsp:sp modelId="{99B4CDA3-7E8D-49C1-98CC-A2CA5C7D3F7A}">
      <dsp:nvSpPr>
        <dsp:cNvPr id="0" name=""/>
        <dsp:cNvSpPr/>
      </dsp:nvSpPr>
      <dsp:spPr>
        <a:xfrm>
          <a:off x="2282095" y="1404388"/>
          <a:ext cx="1610106" cy="16101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৫।রাজনৈতিক </a:t>
          </a: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প্রতিশ্ঠান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17890" y="1640183"/>
        <a:ext cx="1138516" cy="1138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0CDE-D8E5-4EF9-9F24-CD494174D980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B541C-1716-4A53-B80F-69E2247AE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Nikosh" pitchFamily="2" charset="0"/>
                <a:cs typeface="Nikosh" pitchFamily="2" charset="0"/>
              </a:rPr>
              <a:t>উপরের</a:t>
            </a:r>
            <a:r>
              <a:rPr lang="en-US" sz="16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baseline="0" dirty="0" err="1" smtClean="0"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16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baseline="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1600" baseline="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1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541C-1716-4A53-B80F-69E2247AE9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541C-1716-4A53-B80F-69E2247AE9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রাজনৈতিক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541C-1716-4A53-B80F-69E2247AE9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94BCBE-62FB-48DC-A632-48D0A4C1408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878D0-24A3-4AE5-8E04-DDDAE18F5C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11353800" cy="6324600"/>
          </a:xfrm>
          <a:prstGeom prst="rect">
            <a:avLst/>
          </a:prstGeom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976117"/>
            <a:ext cx="8478129" cy="1371600"/>
          </a:xfrm>
          <a:solidFill>
            <a:schemeClr val="accent5">
              <a:lumMod val="75000"/>
            </a:schemeClr>
          </a:solidFill>
          <a:ln w="76200">
            <a:solidFill>
              <a:schemeClr val="tx2">
                <a:lumMod val="1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</a:t>
            </a:r>
            <a:br>
              <a:rPr lang="en-US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</a:t>
            </a:r>
            <a:br>
              <a:rPr lang="en-US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96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96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</a:br>
            <a:r>
              <a:rPr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1038956" y="5185074"/>
            <a:ext cx="1778340" cy="1129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29727 -0.4351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5 -0.25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6022"/>
            <a:ext cx="10058400" cy="138988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সান্নিধ্যে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৩মিনিট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/>
            </a:r>
            <a:br>
              <a:rPr lang="en-US" sz="3600" dirty="0">
                <a:latin typeface="Nikosh" pitchFamily="2" charset="0"/>
                <a:cs typeface="Nikosh" pitchFamily="2" charset="0"/>
              </a:rPr>
            </a:b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35480"/>
            <a:ext cx="10058400" cy="30175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293" y="5041392"/>
            <a:ext cx="100584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06a1500c849d2321bd5eb083b46d6f-5b966e370c3e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61" y="1053283"/>
            <a:ext cx="9427833" cy="4919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3011" y="16895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796" y="632057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নাটক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3116" y="6349304"/>
            <a:ext cx="301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410513" y="213317"/>
            <a:ext cx="3228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কিশোররা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2507" y="6423427"/>
            <a:ext cx="271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ওরা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বাংলাবিদ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6462" y="292666"/>
            <a:ext cx="237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1795" y="645716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জন্মদিনের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অনুষ্ঠান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8396" y="168951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শিশুরা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9210" y="30347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867" y="63800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খেলা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4" name="Picture 23" descr="Cvs64NTWYAAM8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8559" y="1051451"/>
            <a:ext cx="9411635" cy="4940987"/>
          </a:xfrm>
          <a:prstGeom prst="rect">
            <a:avLst/>
          </a:prstGeom>
        </p:spPr>
      </p:pic>
      <p:pic>
        <p:nvPicPr>
          <p:cNvPr id="25" name="Picture 24" descr="214107kalerkantho-2019-10-16-5-300x1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439" y="1031986"/>
            <a:ext cx="9443755" cy="4965846"/>
          </a:xfrm>
          <a:prstGeom prst="rect">
            <a:avLst/>
          </a:prstGeom>
        </p:spPr>
      </p:pic>
      <p:pic>
        <p:nvPicPr>
          <p:cNvPr id="26" name="Picture 25" descr="birthda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2361" y="1053283"/>
            <a:ext cx="9414438" cy="4933415"/>
          </a:xfrm>
          <a:prstGeom prst="rect">
            <a:avLst/>
          </a:prstGeom>
        </p:spPr>
      </p:pic>
      <p:pic>
        <p:nvPicPr>
          <p:cNvPr id="27" name="Picture 26" descr="243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438" y="1025934"/>
            <a:ext cx="9443755" cy="50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9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2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049000" cy="914400"/>
          </a:xfrm>
          <a:solidFill>
            <a:srgbClr val="CC00FF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                                       ১০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049000" cy="50673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8973942"/>
              </p:ext>
            </p:extLst>
          </p:nvPr>
        </p:nvGraphicFramePr>
        <p:xfrm>
          <a:off x="762000" y="2286000"/>
          <a:ext cx="10744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609B2A-CDBF-4C9F-8919-ABF00AB6F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3609B2A-CDBF-4C9F-8919-ABF00AB6F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A720C-9A40-48CC-9C24-901565484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14A720C-9A40-48CC-9C24-901565484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2450E-9946-4714-99EF-A140249A0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902450E-9946-4714-99EF-A140249A0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D8E77-F204-4040-9DAE-56DCCF318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9BD8E77-F204-4040-9DAE-56DCCF318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7A1CB2-9320-4E52-ACD5-059FA57A5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57A1CB2-9320-4E52-ACD5-059FA57A5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E5249-BF6C-4A4F-A74F-3B8B70F84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DE5249-BF6C-4A4F-A74F-3B8B70F84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D5862A-52E1-4C75-90D4-C3DCE2872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B9D5862A-52E1-4C75-90D4-C3DCE2872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AF698-F680-4AF4-8972-C80B997FB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D3AF698-F680-4AF4-8972-C80B997FB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EEF17-701B-469F-A517-7D1929F4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B9EEF17-701B-469F-A517-7D1929F42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EEA83-D80F-41EF-A809-CC2AA3E1B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47EEA83-D80F-41EF-A809-CC2AA3E1B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69F8AD-9EB2-4464-B88B-6B4F888D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D169F8AD-9EB2-4464-B88B-6B4F888D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C3F34-34AA-4FAE-99EF-A2EE74720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6FC3F34-34AA-4FAE-99EF-A2EE74720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F75AA-8FE0-4100-AC04-2684EF88D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44CF75AA-8FE0-4100-AC04-2684EF88D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1"/>
            <a:ext cx="104394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10591800" cy="4062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চালচলন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কথাবার্তার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kha-pi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10506957" cy="5289432"/>
          </a:xfrm>
          <a:prstGeom prst="rect">
            <a:avLst/>
          </a:prstGeom>
        </p:spPr>
      </p:pic>
      <p:pic>
        <p:nvPicPr>
          <p:cNvPr id="5" name="Picture 4" descr="IMG_3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58" y="1270962"/>
            <a:ext cx="10553409" cy="5587038"/>
          </a:xfrm>
          <a:prstGeom prst="rect">
            <a:avLst/>
          </a:prstGeom>
        </p:spPr>
      </p:pic>
      <p:pic>
        <p:nvPicPr>
          <p:cNvPr id="7" name="Picture 6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21" y="1251045"/>
            <a:ext cx="10652177" cy="5392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399" y="381001"/>
            <a:ext cx="10628305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সমবয়সী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                                                                                        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6-6-17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281" y="1270962"/>
            <a:ext cx="10582424" cy="5226819"/>
          </a:xfrm>
          <a:prstGeom prst="rect">
            <a:avLst/>
          </a:prstGeom>
        </p:spPr>
      </p:pic>
      <p:sp>
        <p:nvSpPr>
          <p:cNvPr id="14" name="Heart 13"/>
          <p:cNvSpPr/>
          <p:nvPr/>
        </p:nvSpPr>
        <p:spPr>
          <a:xfrm>
            <a:off x="5216623" y="5418064"/>
            <a:ext cx="1336577" cy="11927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সহমর্র্মিতা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7507020" y="5377130"/>
            <a:ext cx="1257301" cy="11927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সহমর্র্মিতা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eart 15"/>
          <p:cNvSpPr/>
          <p:nvPr/>
        </p:nvSpPr>
        <p:spPr>
          <a:xfrm>
            <a:off x="3276547" y="5418919"/>
            <a:ext cx="1295453" cy="11927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সহমর্র্মিতা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5344" y="3632789"/>
            <a:ext cx="186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1539358"/>
            <a:ext cx="2359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9230" y="1488433"/>
            <a:ext cx="286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14800" y="6248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1"/>
            <a:ext cx="10744200" cy="646331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সমবয়সী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10744200" cy="406265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চালচলন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সহমর্মী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444" y="304801"/>
            <a:ext cx="99503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9982200" cy="4648200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5" y="1600200"/>
            <a:ext cx="9950355" cy="4648200"/>
          </a:xfrm>
          <a:prstGeom prst="rect">
            <a:avLst/>
          </a:prstGeom>
        </p:spPr>
      </p:pic>
      <p:pic>
        <p:nvPicPr>
          <p:cNvPr id="5" name="Picture 4" descr="স্বাধীন-আলো..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44" y="1602475"/>
            <a:ext cx="9950356" cy="4643062"/>
          </a:xfrm>
          <a:prstGeom prst="rect">
            <a:avLst/>
          </a:prstGeom>
        </p:spPr>
      </p:pic>
      <p:pic>
        <p:nvPicPr>
          <p:cNvPr id="6" name="Picture 5" descr="Chuadang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440" y="1589866"/>
            <a:ext cx="9982202" cy="4655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70623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সেটি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শিশুর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সামাজিকীকরণে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রাখে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23247" y="5759355"/>
            <a:ext cx="135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1082" y="5762395"/>
            <a:ext cx="132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5567" y="5777258"/>
            <a:ext cx="135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424" y="5767738"/>
            <a:ext cx="135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2024" y="5759355"/>
            <a:ext cx="135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56827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3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927 -0.366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1835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22383 -0.366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18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1862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190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15899 -0.456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2282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16576 -0.399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200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16524 -0.3664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1" grpId="0" build="allAtOnce"/>
      <p:bldP spid="11" grpId="1" build="allAtOnce"/>
      <p:bldP spid="12" grpId="0" build="allAtOnce"/>
      <p:bldP spid="12" grpId="1" build="allAtOnce"/>
      <p:bldP spid="14" grpId="0" build="allAtOnce"/>
      <p:bldP spid="14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1"/>
            <a:ext cx="10668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752600"/>
            <a:ext cx="7620000" cy="4801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যুক্তিবাদী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43001"/>
            <a:ext cx="10591800" cy="5410199"/>
            <a:chOff x="304800" y="304800"/>
            <a:chExt cx="3581400" cy="1895475"/>
          </a:xfrm>
        </p:grpSpPr>
        <p:pic>
          <p:nvPicPr>
            <p:cNvPr id="3" name="Picture 2" descr="downlo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04800"/>
              <a:ext cx="3581400" cy="18954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52600" y="1905000"/>
              <a:ext cx="1828800" cy="272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৭ </a:t>
              </a:r>
              <a:r>
                <a:rPr lang="en-US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মার্চের</a:t>
              </a:r>
              <a:r>
                <a:rPr lang="en-US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ভাষণ</a:t>
              </a:r>
              <a:endPara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0" y="533401"/>
            <a:ext cx="105918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8970" y="52322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রাজনৈতিক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539" y="381000"/>
            <a:ext cx="103632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                      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539" y="1676400"/>
            <a:ext cx="10363200" cy="51398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14400" y="4191000"/>
            <a:ext cx="5758786" cy="2609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বেহানা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</a:p>
          <a:p>
            <a:pPr marL="0" indent="0" algn="ctr">
              <a:buNone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EH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55594"/>
            <a:ext cx="2286000" cy="2667000"/>
          </a:xfrm>
          <a:prstGeom prst="rect">
            <a:avLst/>
          </a:prstGeom>
        </p:spPr>
      </p:pic>
      <p:pic>
        <p:nvPicPr>
          <p:cNvPr id="9" name="Picture 8" descr="Screenshot_20200115_1500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186" y="1143000"/>
            <a:ext cx="4636827" cy="5657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282890"/>
            <a:ext cx="289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3948194"/>
              </p:ext>
            </p:extLst>
          </p:nvPr>
        </p:nvGraphicFramePr>
        <p:xfrm>
          <a:off x="533400" y="1295400"/>
          <a:ext cx="10896600" cy="544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33400"/>
            <a:ext cx="109728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77CDC-5000-463E-BF9D-D7A4DFCA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D1277CDC-5000-463E-BF9D-D7A4DFCAA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D1277CDC-5000-463E-BF9D-D7A4DFCA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1277CDC-5000-463E-BF9D-D7A4DFCA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75915-D4FB-4B61-A121-103F58CD2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E875915-D4FB-4B61-A121-103F58CD2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E875915-D4FB-4B61-A121-103F58CD2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E875915-D4FB-4B61-A121-103F58CD2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BF585-364F-452B-8F00-944E7CFD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259BF585-364F-452B-8F00-944E7CFD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259BF585-364F-452B-8F00-944E7CFD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259BF585-364F-452B-8F00-944E7CFD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79C00-1BEB-4B3C-BE8B-0E6DC412E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BB79C00-1BEB-4B3C-BE8B-0E6DC412E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BB79C00-1BEB-4B3C-BE8B-0E6DC412E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BB79C00-1BEB-4B3C-BE8B-0E6DC412E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32FB4-0001-4AAB-B50E-B2433F88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B832FB4-0001-4AAB-B50E-B2433F888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B832FB4-0001-4AAB-B50E-B2433F88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B832FB4-0001-4AAB-B50E-B2433F88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2D5E0-63C9-4C07-909F-76370788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652D5E0-63C9-4C07-909F-763707885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652D5E0-63C9-4C07-909F-76370788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652D5E0-63C9-4C07-909F-76370788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1CDF9-1E5A-454A-8C7D-18DB8682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12B1CDF9-1E5A-454A-8C7D-18DB86821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12B1CDF9-1E5A-454A-8C7D-18DB8682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12B1CDF9-1E5A-454A-8C7D-18DB8682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7EDFDE-346B-47A1-84BF-2C3E1514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67EDFDE-346B-47A1-84BF-2C3E15148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67EDFDE-346B-47A1-84BF-2C3E1514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67EDFDE-346B-47A1-84BF-2C3E1514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4A7C8-9BBB-45E9-AA43-0338CEBD8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0FE4A7C8-9BBB-45E9-AA43-0338CEBD8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0FE4A7C8-9BBB-45E9-AA43-0338CEBD8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0FE4A7C8-9BBB-45E9-AA43-0338CEBD8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C3CF1-E5B3-4ABA-8EDB-531556DC9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56C3CF1-E5B3-4ABA-8EDB-531556DC9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56C3CF1-E5B3-4ABA-8EDB-531556DC9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56C3CF1-E5B3-4ABA-8EDB-531556DC9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4CDA3-7E8D-49C1-98CC-A2CA5C7D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99B4CDA3-7E8D-49C1-98CC-A2CA5C7D3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99B4CDA3-7E8D-49C1-98CC-A2CA5C7D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99B4CDA3-7E8D-49C1-98CC-A2CA5C7D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54966"/>
            <a:ext cx="2590800" cy="1143000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সমবয়সী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0972800" cy="1143000"/>
          </a:xfr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(১০টি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9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066800"/>
            <a:ext cx="10972800" cy="4758226"/>
          </a:xfrm>
          <a:prstGeom prst="rect">
            <a:avLst/>
          </a:prstGeom>
          <a:solidFill>
            <a:srgbClr val="66FF6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361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10972800" cy="601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1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4649809037571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81534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B_IMG_14649809778161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3048000" cy="2133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9200" y="4038600"/>
            <a:ext cx="3200400" cy="217932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Placeholder 4" descr="Sishuder-proti-bg2019031718423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590" r="17590"/>
          <a:stretch>
            <a:fillRect/>
          </a:stretch>
        </p:blipFill>
        <p:spPr>
          <a:xfrm rot="420000">
            <a:off x="4620576" y="735479"/>
            <a:ext cx="6156960" cy="5302187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09800" y="533401"/>
            <a:ext cx="2209800" cy="2057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BRA201808091146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5200"/>
            <a:ext cx="4244008" cy="3352800"/>
          </a:xfrm>
          <a:prstGeom prst="rect">
            <a:avLst/>
          </a:prstGeom>
          <a:solidFill>
            <a:srgbClr val="CC00FF"/>
          </a:solidFill>
        </p:spPr>
      </p:pic>
      <p:pic>
        <p:nvPicPr>
          <p:cNvPr id="6" name="Picture 5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267200" cy="3505200"/>
          </a:xfrm>
          <a:prstGeom prst="rect">
            <a:avLst/>
          </a:prstGeom>
        </p:spPr>
      </p:pic>
      <p:pic>
        <p:nvPicPr>
          <p:cNvPr id="9" name="Picture 8" descr="Zilla School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0"/>
            <a:ext cx="4876800" cy="3429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91200" y="3429000"/>
            <a:ext cx="4876800" cy="3429000"/>
            <a:chOff x="4267200" y="3429000"/>
            <a:chExt cx="4876800" cy="3429000"/>
          </a:xfrm>
        </p:grpSpPr>
        <p:pic>
          <p:nvPicPr>
            <p:cNvPr id="11" name="Picture 10" descr="211205_bangladesh_pratidin_Kuwai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3429000"/>
              <a:ext cx="4876800" cy="3429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0" y="6027003"/>
              <a:ext cx="2286000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" pitchFamily="2" charset="0"/>
                  <a:cs typeface="Nikosh" pitchFamily="2" charset="0"/>
                </a:rPr>
                <a:t>তিনি</a:t>
              </a:r>
              <a:r>
                <a:rPr lang="en-US" sz="20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>
                  <a:latin typeface="Nikosh" pitchFamily="2" charset="0"/>
                  <a:cs typeface="Nikosh" pitchFamily="2" charset="0"/>
                </a:rPr>
                <a:t>এখন</a:t>
              </a:r>
              <a:r>
                <a:rPr lang="en-US" sz="20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20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>
                  <a:latin typeface="Nikosh" pitchFamily="2" charset="0"/>
                  <a:cs typeface="Nikosh" pitchFamily="2" charset="0"/>
                </a:rPr>
                <a:t>ডাক্তার</a:t>
              </a:r>
              <a:endParaRPr lang="en-US" sz="20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rgbClr val="EEFBA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0" y="274638"/>
            <a:ext cx="3733800" cy="1143000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590800"/>
            <a:ext cx="82295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668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62" y="2286000"/>
            <a:ext cx="10641037" cy="2938272"/>
          </a:xfrm>
          <a:solidFill>
            <a:srgbClr val="FF66FF"/>
          </a:solidFill>
        </p:spPr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endParaRPr lang="en-US" sz="32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04088"/>
            <a:ext cx="9906000" cy="1277112"/>
          </a:xfrm>
          <a:solidFill>
            <a:srgbClr val="FF00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9906000" cy="4191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নিয়মনীতি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কক পরিব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8" y="3733800"/>
            <a:ext cx="5867400" cy="2743200"/>
          </a:xfrm>
          <a:prstGeom prst="rect">
            <a:avLst/>
          </a:prstGeom>
        </p:spPr>
      </p:pic>
      <p:pic>
        <p:nvPicPr>
          <p:cNvPr id="3" name="Picture 2" descr="resize-350x300x1x0image-53788-15275669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5867400" cy="2666999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562" y="3581399"/>
            <a:ext cx="5365238" cy="2895601"/>
          </a:xfrm>
          <a:prstGeom prst="rect">
            <a:avLst/>
          </a:prstGeom>
        </p:spPr>
      </p:pic>
      <p:pic>
        <p:nvPicPr>
          <p:cNvPr id="8" name="Picture 7" descr="EJUB6t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914401"/>
            <a:ext cx="5410200" cy="2666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64215"/>
            <a:ext cx="11277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৫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10363200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ভালোবাসা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জাগিয়ে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শিক্ষালয়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762001"/>
            <a:ext cx="10363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Nikosh"/>
        <a:ea typeface=""/>
        <a:cs typeface=""/>
      </a:majorFont>
      <a:minorFont>
        <a:latin typeface="Nikosh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5692</TotalTime>
  <Words>709</Words>
  <Application>Microsoft Office PowerPoint</Application>
  <PresentationFormat>Widescreen</PresentationFormat>
  <Paragraphs>125</Paragraphs>
  <Slides>25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Nikosh</vt:lpstr>
      <vt:lpstr>NikoshBAN</vt:lpstr>
      <vt:lpstr>Wingdings</vt:lpstr>
      <vt:lpstr>Wingdings 2</vt:lpstr>
      <vt:lpstr>Flow</vt:lpstr>
      <vt:lpstr>               স্বাগতম       প্রিয় শিক্ষার্থীবৃন্দ</vt:lpstr>
      <vt:lpstr>পরিচিতি</vt:lpstr>
      <vt:lpstr>একটি ছোট্ট শিশু</vt:lpstr>
      <vt:lpstr>PowerPoint Presentation</vt:lpstr>
      <vt:lpstr>আজকের পাঠ</vt:lpstr>
      <vt:lpstr>এই পাঠ শেষে শিক্ষার্থীরা--</vt:lpstr>
      <vt:lpstr> চলো আমরা জেনে নেই সামাজিকীকরণ কী</vt:lpstr>
      <vt:lpstr>PowerPoint Presentation</vt:lpstr>
      <vt:lpstr>PowerPoint Presentation</vt:lpstr>
      <vt:lpstr>পরিবারের পরে শিশু যাদের সান্নিধ্যে আসে তারা কারা?       ৩মিনিট </vt:lpstr>
      <vt:lpstr>PowerPoint Presentation</vt:lpstr>
      <vt:lpstr> দলীয় কাজ:                                          ১০ 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প্রিয় শিক্ষার্থীবৃন্দ</dc:title>
  <dc:creator>Ark Computer</dc:creator>
  <cp:lastModifiedBy>Ark Computer</cp:lastModifiedBy>
  <cp:revision>114</cp:revision>
  <dcterms:created xsi:type="dcterms:W3CDTF">2020-04-07T13:01:52Z</dcterms:created>
  <dcterms:modified xsi:type="dcterms:W3CDTF">2020-04-24T03:37:35Z</dcterms:modified>
</cp:coreProperties>
</file>