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95" r:id="rId2"/>
    <p:sldId id="284" r:id="rId3"/>
    <p:sldId id="258" r:id="rId4"/>
    <p:sldId id="259" r:id="rId5"/>
    <p:sldId id="384" r:id="rId6"/>
    <p:sldId id="300" r:id="rId7"/>
    <p:sldId id="301" r:id="rId8"/>
    <p:sldId id="354" r:id="rId9"/>
    <p:sldId id="303" r:id="rId10"/>
    <p:sldId id="352" r:id="rId11"/>
    <p:sldId id="380" r:id="rId12"/>
    <p:sldId id="381" r:id="rId13"/>
    <p:sldId id="353" r:id="rId14"/>
    <p:sldId id="385" r:id="rId15"/>
    <p:sldId id="374" r:id="rId16"/>
    <p:sldId id="287" r:id="rId17"/>
    <p:sldId id="288" r:id="rId18"/>
    <p:sldId id="307" r:id="rId19"/>
    <p:sldId id="391" r:id="rId20"/>
    <p:sldId id="392" r:id="rId21"/>
    <p:sldId id="289" r:id="rId22"/>
    <p:sldId id="390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6EF89-B056-4A04-B0EC-702C78876C9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15CFD-993A-4635-A871-9CFF8F5B8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BB90-4C14-4F0E-B403-13CC416E4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B5B6D-94A2-43BB-AFBF-0D233A65C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710B7-37FD-4121-880F-0F10FA4C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60709-A26F-439E-9496-15867F0B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FF398-FAB8-42D3-90D9-BC05CF9D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1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CADA-3CB8-4575-8F40-AFA8EDE7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1CFD12-9AC1-495D-AD2F-2F64FF615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C1359-B17E-462C-8F2D-B5BB8F96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AAEA0-6870-46F9-BAE3-1D417F25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D91E0-F959-4C84-B6FD-64544FA7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5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57A919-FD75-4F41-89B7-2EF8B8BF3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8B0BD-BBC1-4C18-B233-449C75E76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D54A8-C215-4BD2-B3AB-57107F41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711D7-DFDF-4BAE-8DA4-281C32E4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1E6D4-3F7D-45AD-9540-8C6E3735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5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DB5E-769D-4B04-8057-E50F816B8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5FDDD-AAD9-4079-8AE3-379969E0A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CFEF0-FAC8-4F63-A0E0-61578E080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A9A5E-EDE3-43AC-97A3-49E32309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01CF6-3A18-4763-860D-1EA088B0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9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F7BE-C9F3-4CEB-A129-18A4EE7C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B6BF8-82D2-48C9-97B4-2A2A8EE55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4338E-D941-4B71-B2B8-6A4EBBC0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01F3C-735B-4C0E-B57F-08D8F572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D5B63-2AFD-4789-A7FF-4FCD41AB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3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448C-81C8-482D-A49E-EAF4A9FE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5C076-0CBC-447F-A9A9-A613AC76C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8BD08-2B8F-4AD1-AA92-E2D751D2B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C96CD-6508-40E9-8B5B-60F3177E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220C9-09CE-4896-A814-03D4A5E8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49697-88E0-4446-99B4-7A18AA9E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5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6B20A-EBEA-41C4-B13C-80B22452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BECB7-21C2-4DB9-8C9F-36B31BBE6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97E17-0240-42B2-86A1-F64522409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B15BA-528A-465E-A9B4-A39AEAE0F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87E787-B30C-4ED5-BAA0-02AEEE65B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16A93-EFB0-45EC-813A-9C6B941B3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A63E62-CA06-471C-8D59-BF3F1513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A15B4A-4A7A-466D-8343-2E3EAFB6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1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F62E-692D-4A8D-B65C-37F440A71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30A2E-03DB-4142-BD6E-32F7DB64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7E267-2A24-4F6F-8AA4-AC5593C4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2382D-917C-4C87-B9E6-E7BABC2A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5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86104-D5D8-4279-ACC7-E440049B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50F84-BEA3-4A86-80FE-9CE7C87B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ED4E2-57EF-4A8A-B0DB-F5558DA8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7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D2F5-0137-43ED-81F0-3788D76F7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BC88E-4972-4C10-94DA-D3CAA64DF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D016B-4AA8-4D8F-8155-CD4050D26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205E7-7107-426A-A9C1-0EAA087F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30364-9854-4813-B871-A7370B8AB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3D953-43D0-4E2F-A45C-A998A329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3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F3537-8100-4C23-B456-0A495D69A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9114C3-5A35-4A43-AC69-EB1E149A6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C37FF-C67F-466D-948F-F9518989D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4B8CD-9D19-4B8E-B228-4EF22C44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5ED3C-6ABB-46C6-9A35-BA2A3D52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2B6C6-B2B4-4B4D-8267-4DB02C78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8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081EA0-3116-4C79-8516-68C36240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D8FFC-85C7-451C-8CC7-5C39F04B7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A90B-1016-4004-959E-99FB09268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C7E76-D105-49AE-B507-39B2ABCCB9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42109-4EC0-48A9-85DE-220F1309B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7B2FC-972E-4B0B-99F7-D37380780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FA6E42-4B3F-4599-AC09-92EB6F65EAEE}"/>
              </a:ext>
            </a:extLst>
          </p:cNvPr>
          <p:cNvSpPr txBox="1"/>
          <p:nvPr/>
        </p:nvSpPr>
        <p:spPr>
          <a:xfrm>
            <a:off x="4648632" y="862700"/>
            <a:ext cx="3047136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21F302-8FE4-49D8-B09D-2371E4F37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03" y="2381488"/>
            <a:ext cx="6794695" cy="3943112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0EBF7F3C-4EB5-4709-8C79-903940E3068E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20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35574" y="4585447"/>
            <a:ext cx="382827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সমুদ্দর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1" y="126217"/>
            <a:ext cx="5681321" cy="4459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6217"/>
            <a:ext cx="5493062" cy="4459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DF31A08A-1DC0-4542-9AF5-DEF1AF4C7763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1" y="126217"/>
            <a:ext cx="5959868" cy="4707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9" y="126217"/>
            <a:ext cx="5822871" cy="4707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81082" y="5150224"/>
            <a:ext cx="5620871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EE22608D-5A7F-4747-802A-FD7E5A7A6122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1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3" y="2944779"/>
            <a:ext cx="5240217" cy="263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6" y="291368"/>
            <a:ext cx="5772633" cy="2593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5" y="339783"/>
            <a:ext cx="5240217" cy="2482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6" y="2966196"/>
            <a:ext cx="5772632" cy="2677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01044" y="5432272"/>
            <a:ext cx="378990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প্রতিধবনি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গ্রীষ্ম-বর্ষা-শীতে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0382A145-FE7E-4756-8BD8-0CECE6575B8D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5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55" y="199757"/>
            <a:ext cx="5429835" cy="4950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52" y="199757"/>
            <a:ext cx="6352904" cy="4950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570411" y="5093750"/>
            <a:ext cx="3912404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AA6186E-9277-47BD-B70A-0EB79CD8F3A5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5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148296"/>
            <a:ext cx="6298537" cy="5180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90" y="148297"/>
            <a:ext cx="5484202" cy="5168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264166" y="5104137"/>
            <a:ext cx="4106111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প্রজাপতির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922FA9D6-5633-41A5-AA78-0079CEFE6164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10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479" y="1203889"/>
            <a:ext cx="11247120" cy="44012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দিন।মাত্রৃভাষা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ছাত্রসমাজ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দিনেআন্দোলন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করে।ছাত্রদের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মিছিলে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চালায়।সালাম,বরকত,শফিক,জব্বার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হন।ঐ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অবলম্বনে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গান”কবিতাটি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লিখেছেন।বাংলা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মমতা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8176" y="259507"/>
            <a:ext cx="372380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D558AB45-4583-4651-A749-BC9187874EAF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67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5872457"/>
            <a:ext cx="5181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NZ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F9DC2E-9BEC-45BD-9172-07A1999FD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7200"/>
            <a:ext cx="83820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C90C9602-A088-47EE-9F92-68F86A8909E6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64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7100" y="5904412"/>
            <a:ext cx="5410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বইয়ের সংযোগ</a:t>
            </a:r>
            <a:endParaRPr lang="en-NZ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DAD99-4DA9-4B28-9CE6-682E8F2EC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1"/>
            <a:ext cx="81534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2163A78E-40B0-4123-B54F-D89D41167B5A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44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093792" y="272965"/>
            <a:ext cx="4608146" cy="805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312941" y="1343421"/>
            <a:ext cx="2167576" cy="723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আনন্দিত।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54136" y="1178504"/>
            <a:ext cx="3745700" cy="947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স্বস্তিকার হাসি আমাকে মুগ্ধ করে।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39335" y="2289427"/>
            <a:ext cx="2167576" cy="723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ও সাগরের ঢেউ।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54136" y="2173812"/>
            <a:ext cx="3768449" cy="976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বা সাগরের ঢেউ দেখে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সুদীপ্ত ভয় পায়।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12939" y="3139268"/>
            <a:ext cx="2167575" cy="723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ঢেউসমুহ।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54136" y="3222432"/>
            <a:ext cx="3768449" cy="998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সাগরের ঢেউসমুহ দেখে মনে দোলা লাগে।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59042" y="4255567"/>
            <a:ext cx="2221472" cy="723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54136" y="4320849"/>
            <a:ext cx="3745700" cy="723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স্রোতস্বিনীর বুকে নৌকা চলে।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70844" y="5313347"/>
            <a:ext cx="2209669" cy="723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754137" y="5387607"/>
            <a:ext cx="3768448" cy="723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সমুদ্রের পানিতে নেমে গোসল করি।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FD15F3-1255-4C0E-AADF-1E3781091B75}"/>
              </a:ext>
            </a:extLst>
          </p:cNvPr>
          <p:cNvGrpSpPr/>
          <p:nvPr/>
        </p:nvGrpSpPr>
        <p:grpSpPr>
          <a:xfrm>
            <a:off x="1605485" y="1259014"/>
            <a:ext cx="1696213" cy="4862224"/>
            <a:chOff x="1605485" y="1259014"/>
            <a:chExt cx="1696213" cy="4862224"/>
          </a:xfrm>
        </p:grpSpPr>
        <p:sp>
          <p:nvSpPr>
            <p:cNvPr id="24" name="Rectangle 23"/>
            <p:cNvSpPr/>
            <p:nvPr/>
          </p:nvSpPr>
          <p:spPr>
            <a:xfrm>
              <a:off x="1686969" y="1259014"/>
              <a:ext cx="1290426" cy="7232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মুগ্ধ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74125" y="2166333"/>
              <a:ext cx="1303270" cy="7232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ঊর্মি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634217" y="3231113"/>
              <a:ext cx="1343178" cy="7232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ঊর্মিমালা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05485" y="4255567"/>
              <a:ext cx="1371910" cy="7232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স্রোতস্বিনী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10617" y="5397951"/>
              <a:ext cx="1366778" cy="7232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সমুদ্দুর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2990239" y="2531116"/>
              <a:ext cx="234381" cy="86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005095" y="1671261"/>
              <a:ext cx="234381" cy="86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3056327" y="3609632"/>
              <a:ext cx="234381" cy="86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3050830" y="4622032"/>
              <a:ext cx="234381" cy="86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067317" y="5674991"/>
              <a:ext cx="234381" cy="86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875915F-6598-422E-B57D-4B3167C8D3F8}"/>
              </a:ext>
            </a:extLst>
          </p:cNvPr>
          <p:cNvSpPr txBox="1"/>
          <p:nvPr/>
        </p:nvSpPr>
        <p:spPr>
          <a:xfrm>
            <a:off x="2048456" y="365814"/>
            <a:ext cx="264841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28EF7ED-440C-4719-872B-BD323C7D74F6}"/>
              </a:ext>
            </a:extLst>
          </p:cNvPr>
          <p:cNvSpPr/>
          <p:nvPr/>
        </p:nvSpPr>
        <p:spPr>
          <a:xfrm>
            <a:off x="4853353" y="492369"/>
            <a:ext cx="1086163" cy="39322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E6F2E36B-540E-4915-867D-6741A989F8C1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53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D713D9-41AD-4867-AA83-69B5656EF861}"/>
              </a:ext>
            </a:extLst>
          </p:cNvPr>
          <p:cNvSpPr txBox="1"/>
          <p:nvPr/>
        </p:nvSpPr>
        <p:spPr>
          <a:xfrm>
            <a:off x="4353949" y="1195754"/>
            <a:ext cx="3727939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574691-A856-47DF-8568-D8BE585298AA}"/>
              </a:ext>
            </a:extLst>
          </p:cNvPr>
          <p:cNvSpPr txBox="1"/>
          <p:nvPr/>
        </p:nvSpPr>
        <p:spPr>
          <a:xfrm>
            <a:off x="1406767" y="2981630"/>
            <a:ext cx="9622302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 ) কবি এই  কবিতায় কত ধরনের শুরের কথা বলেছেন 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 ) পাতা ও স্বর্নলতা কীসে মুগ্ধ হচ্ছে 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 )প্রজাপতি ফুলের সাথে কীভাবে কথা বলে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0ED3BEE8-7BB4-4B92-B0E9-27EBB412C5D4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9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3937791" y="255354"/>
            <a:ext cx="37338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44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D0249-EAA1-485C-B75E-BEB661A11F0B}"/>
              </a:ext>
            </a:extLst>
          </p:cNvPr>
          <p:cNvSpPr txBox="1"/>
          <p:nvPr/>
        </p:nvSpPr>
        <p:spPr>
          <a:xfrm>
            <a:off x="6333986" y="1219200"/>
            <a:ext cx="4105415" cy="4801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rmolu UL"/>
                <a:cs typeface="NikoshBAN" pitchFamily="2" charset="0"/>
              </a:rPr>
              <a:t>নামঃ মঞ্জু রানী পাল</a:t>
            </a:r>
          </a:p>
          <a:p>
            <a:pPr algn="ctr"/>
            <a:r>
              <a:rPr lang="bn-IN" sz="3600" b="1" dirty="0">
                <a:latin typeface="Nirmolu UL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3600" b="1" dirty="0">
                <a:latin typeface="Nirmolu UL"/>
                <a:cs typeface="NikoshBAN" pitchFamily="2" charset="0"/>
              </a:rPr>
              <a:t>৬১ নং গোবরা সরকারি প্রাথমিক বিদ্যালয়</a:t>
            </a:r>
          </a:p>
          <a:p>
            <a:pPr algn="ctr"/>
            <a:r>
              <a:rPr lang="bn-IN" sz="3600" b="1" dirty="0">
                <a:latin typeface="Nirmolu UL"/>
                <a:cs typeface="NikoshBAN" pitchFamily="2" charset="0"/>
              </a:rPr>
              <a:t>নড়াইল সদর, নড়াইল।</a:t>
            </a:r>
            <a:endParaRPr lang="en-US" sz="3600" b="1" dirty="0">
              <a:latin typeface="Nirmolu UL"/>
              <a:cs typeface="NikoshBAN" pitchFamily="2" charset="0"/>
            </a:endParaRPr>
          </a:p>
          <a:p>
            <a:pPr algn="ctr"/>
            <a:r>
              <a:rPr lang="en-US" sz="3600" b="1" dirty="0">
                <a:latin typeface="Nirmolu UL"/>
                <a:cs typeface="NikoshBAN" pitchFamily="2" charset="0"/>
              </a:rPr>
              <a:t>E-mail : manju050986@       gmail.com</a:t>
            </a:r>
            <a:endParaRPr lang="bn-BD" sz="3600" b="1" dirty="0">
              <a:latin typeface="Nirmolu UL"/>
              <a:cs typeface="NikoshBAN" pitchFamily="2" charset="0"/>
            </a:endParaRPr>
          </a:p>
          <a:p>
            <a:endParaRPr lang="en-US" dirty="0">
              <a:latin typeface="Nirmolu U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457104-F0CC-4F2C-A2B2-F2B651319947}"/>
              </a:ext>
            </a:extLst>
          </p:cNvPr>
          <p:cNvCxnSpPr>
            <a:cxnSpLocks/>
          </p:cNvCxnSpPr>
          <p:nvPr/>
        </p:nvCxnSpPr>
        <p:spPr>
          <a:xfrm>
            <a:off x="5826369" y="1219200"/>
            <a:ext cx="0" cy="52519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67BF6A-2C15-4897-A006-5F470722112D}"/>
              </a:ext>
            </a:extLst>
          </p:cNvPr>
          <p:cNvCxnSpPr>
            <a:cxnSpLocks/>
          </p:cNvCxnSpPr>
          <p:nvPr/>
        </p:nvCxnSpPr>
        <p:spPr>
          <a:xfrm>
            <a:off x="5699258" y="1645920"/>
            <a:ext cx="16237" cy="451572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5BB640-F46D-4623-92C6-880D167E93B7}"/>
              </a:ext>
            </a:extLst>
          </p:cNvPr>
          <p:cNvCxnSpPr>
            <a:cxnSpLocks/>
          </p:cNvCxnSpPr>
          <p:nvPr/>
        </p:nvCxnSpPr>
        <p:spPr>
          <a:xfrm>
            <a:off x="5937244" y="1645920"/>
            <a:ext cx="5691" cy="451572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D79C2C9-6E07-4A36-9BC8-30946C320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6" t="16451" r="3631" b="18210"/>
          <a:stretch/>
        </p:blipFill>
        <p:spPr>
          <a:xfrm>
            <a:off x="2018185" y="1219200"/>
            <a:ext cx="3144159" cy="4801313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5F88C203-ADC1-425C-8E99-9FF3E96FC12A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3C4096-CC8B-44B6-98F1-ED8930CB1A13}"/>
              </a:ext>
            </a:extLst>
          </p:cNvPr>
          <p:cNvSpPr txBox="1"/>
          <p:nvPr/>
        </p:nvSpPr>
        <p:spPr>
          <a:xfrm>
            <a:off x="4909624" y="1448976"/>
            <a:ext cx="2785403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4CED92-86DB-46B9-8039-46738AE8E869}"/>
              </a:ext>
            </a:extLst>
          </p:cNvPr>
          <p:cNvSpPr txBox="1"/>
          <p:nvPr/>
        </p:nvSpPr>
        <p:spPr>
          <a:xfrm>
            <a:off x="173501" y="2855733"/>
            <a:ext cx="11844997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ক। কোন গানে সবার প্রাণ মুগ্ধ হয়ে যায়?               ( দোয়েল দল )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খ। প্রতিবছর একুশে ফেব্রুয়ারি পালন করা হয় কেন?  ( কোয়েল দল )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গ। তোমরা একুশে ফেব্রুয়ারির ডিন কী কী কর ।        ( ময়না দল   )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2D91E8D-8890-486E-9FEE-908065BB5604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59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5638800"/>
            <a:ext cx="6324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 পর্যবেক্ষণ</a:t>
            </a:r>
            <a:endParaRPr lang="en-NZ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7F3999-C99E-4742-A6E9-A05B7790D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77" y="511314"/>
            <a:ext cx="7848600" cy="5051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6E97BF1C-F440-4CDA-9FFF-568083CE3C4A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951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8893" y="1407941"/>
            <a:ext cx="335748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911" y="3348112"/>
            <a:ext cx="11043139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২১শে ফেব্রুয়ারি ভোরবেলায়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অনুভূতি ব্যক্ত করে ১০টি বাক্য লেখ</a:t>
            </a:r>
            <a:r>
              <a:rPr lang="bn-BD" sz="4000" dirty="0"/>
              <a:t>। </a:t>
            </a:r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E104A25-0344-47BB-89AA-4EA6B4114873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8274" y="4861561"/>
            <a:ext cx="80772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IN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NZ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08A4B-CB28-4992-8DA5-2A6FB8D51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73" y="773723"/>
            <a:ext cx="8077199" cy="3882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D0DD592B-EF82-4233-AA0E-5F6E197FBCCF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04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6520" y="609600"/>
            <a:ext cx="4572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NZ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1905000"/>
            <a:ext cx="5486400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ফেব্রুয়ারির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দোয়েল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কোয়েল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- - - -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প্রজাপতির কথা।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মিনিট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NZ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202C9250-5100-4C9C-862C-7A075DF9A5DC}"/>
              </a:ext>
            </a:extLst>
          </p:cNvPr>
          <p:cNvSpPr/>
          <p:nvPr/>
        </p:nvSpPr>
        <p:spPr>
          <a:xfrm>
            <a:off x="4577860" y="786348"/>
            <a:ext cx="457200" cy="3566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1780D80-60A4-47C4-97E9-A083D9510CB0}"/>
              </a:ext>
            </a:extLst>
          </p:cNvPr>
          <p:cNvSpPr/>
          <p:nvPr/>
        </p:nvSpPr>
        <p:spPr>
          <a:xfrm>
            <a:off x="7978724" y="828552"/>
            <a:ext cx="381000" cy="3566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10E37-E01C-44BE-A048-95B11B3B1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05000"/>
            <a:ext cx="2957055" cy="353943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B1712340-EB11-454A-B130-A173ED8E7403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7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5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3480" y="1162931"/>
            <a:ext cx="54864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NZ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9AA740E1-5914-4DC5-941E-7B16CED1E90F}"/>
              </a:ext>
            </a:extLst>
          </p:cNvPr>
          <p:cNvSpPr/>
          <p:nvPr/>
        </p:nvSpPr>
        <p:spPr>
          <a:xfrm>
            <a:off x="4339888" y="1249991"/>
            <a:ext cx="762000" cy="50488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E355C7DE-E43D-441E-8343-90C51A38BC49}"/>
              </a:ext>
            </a:extLst>
          </p:cNvPr>
          <p:cNvSpPr/>
          <p:nvPr/>
        </p:nvSpPr>
        <p:spPr>
          <a:xfrm>
            <a:off x="7425396" y="1275849"/>
            <a:ext cx="762000" cy="50488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2FEFC-BBF7-4445-AD94-CC8C0753A96E}"/>
              </a:ext>
            </a:extLst>
          </p:cNvPr>
          <p:cNvSpPr txBox="1"/>
          <p:nvPr/>
        </p:nvSpPr>
        <p:spPr>
          <a:xfrm>
            <a:off x="1167617" y="2958842"/>
            <a:ext cx="10255347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কবিতা শুনে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শব্দ দিয়ে নতুন নতুনবাক্য লিখতে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২.৩.১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পাঠসংশ্লিষ্ট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709D1D4-B9C0-44E3-A841-63706015C818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79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543355"/>
              </p:ext>
            </p:extLst>
          </p:nvPr>
        </p:nvGraphicFramePr>
        <p:xfrm>
          <a:off x="706438" y="3363913"/>
          <a:ext cx="10769600" cy="303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Packager Shell Object" showAsIcon="1" r:id="rId3" imgW="1237680" imgH="437760" progId="Package">
                  <p:embed/>
                </p:oleObj>
              </mc:Choice>
              <mc:Fallback>
                <p:oleObj name="Packager Shell Object" showAsIcon="1" r:id="rId3" imgW="1237680" imgH="437760" progId="Package">
                  <p:embed/>
                  <p:pic>
                    <p:nvPicPr>
                      <p:cNvPr id="7" name="Object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6438" y="3363913"/>
                        <a:ext cx="10769600" cy="303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17598" y="546333"/>
            <a:ext cx="9772465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FFA85E1-89E1-4785-9459-F9393B5A6FC7}"/>
              </a:ext>
            </a:extLst>
          </p:cNvPr>
          <p:cNvSpPr/>
          <p:nvPr/>
        </p:nvSpPr>
        <p:spPr>
          <a:xfrm rot="5400000">
            <a:off x="5359792" y="1885074"/>
            <a:ext cx="1377950" cy="10410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EC319CB9-8C04-413A-A95C-47280895A441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91916" y="820521"/>
            <a:ext cx="2323560" cy="573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71571" y="1815152"/>
            <a:ext cx="5187161" cy="3872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  ১৯৬১ সালের ১লা এপ্রিল।</a:t>
            </a:r>
          </a:p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গ্রন্থঃ </a:t>
            </a:r>
          </a:p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‘ধুত্তুরি’, ‘ঢাকা আমার ঢাকা’, ‘ছড়া ও ছবিতে মুক্তিযুদ্ধ’, ‘ভুতের বিয়ের নিমন্ত্রণে’, ‘বাচ্চা হাতির কাণ্ডকারখানা’।</a:t>
            </a:r>
          </a:p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 বাংলা একাডেমি সাহিত্য পুরস্কার।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73822" y="4947213"/>
            <a:ext cx="2984070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লুৎফুর রহমান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"/>
          <a:stretch/>
        </p:blipFill>
        <p:spPr>
          <a:xfrm>
            <a:off x="2077017" y="2675112"/>
            <a:ext cx="3018020" cy="2152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5468203" y="1815152"/>
            <a:ext cx="13648" cy="410797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431290" y="2251881"/>
            <a:ext cx="4028" cy="31457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523574" y="2245057"/>
            <a:ext cx="4028" cy="31457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ame 1">
            <a:extLst>
              <a:ext uri="{FF2B5EF4-FFF2-40B4-BE49-F238E27FC236}">
                <a16:creationId xmlns:a16="http://schemas.microsoft.com/office/drawing/2014/main" id="{73B639C9-58F1-4548-9E89-F858A356AF20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53664" y="5120652"/>
            <a:ext cx="5703664" cy="1289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দোয়েল কোয়েল ময়না কোকিল</a:t>
            </a:r>
          </a:p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 আছে গান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51" y="2636120"/>
            <a:ext cx="3123470" cy="2342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45" y="252534"/>
            <a:ext cx="3220872" cy="2415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F4FF63-C535-4E77-A092-9DCF3151542D}"/>
              </a:ext>
            </a:extLst>
          </p:cNvPr>
          <p:cNvSpPr txBox="1"/>
          <p:nvPr/>
        </p:nvSpPr>
        <p:spPr>
          <a:xfrm>
            <a:off x="7526215" y="323557"/>
            <a:ext cx="3657600" cy="2715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5DF63-1B6D-4692-8AB7-DF999CC9A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07" y="2734595"/>
            <a:ext cx="2740331" cy="2342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D43946-3C9C-4E6F-A561-1E87493B6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129" y="160210"/>
            <a:ext cx="2985335" cy="27150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54FFC060-3E96-4358-9D54-5BAFC25EE582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04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0" y="140680"/>
            <a:ext cx="11782740" cy="5181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132891" y="5314086"/>
            <a:ext cx="429198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C6E8969-CC7D-4BE6-AF8F-8FDA4A52D45F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231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45" y="244882"/>
            <a:ext cx="4899691" cy="3990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24"/>
          <p:cNvSpPr/>
          <p:nvPr/>
        </p:nvSpPr>
        <p:spPr>
          <a:xfrm>
            <a:off x="4383167" y="4501663"/>
            <a:ext cx="3862318" cy="1237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 নদীর ঊর্মিমালার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 ভোলানো সুর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8C548387-1D8E-4140-AC50-90A0FFECD22D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429</Words>
  <Application>Microsoft Office PowerPoint</Application>
  <PresentationFormat>Widescreen</PresentationFormat>
  <Paragraphs>76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Nirmolu UL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68</cp:revision>
  <dcterms:created xsi:type="dcterms:W3CDTF">2020-03-05T05:57:32Z</dcterms:created>
  <dcterms:modified xsi:type="dcterms:W3CDTF">2020-04-23T18:20:30Z</dcterms:modified>
</cp:coreProperties>
</file>