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25"/>
  </p:notesMasterIdLst>
  <p:sldIdLst>
    <p:sldId id="291" r:id="rId2"/>
    <p:sldId id="292" r:id="rId3"/>
    <p:sldId id="293" r:id="rId4"/>
    <p:sldId id="294" r:id="rId5"/>
    <p:sldId id="271" r:id="rId6"/>
    <p:sldId id="268" r:id="rId7"/>
    <p:sldId id="267" r:id="rId8"/>
    <p:sldId id="265" r:id="rId9"/>
    <p:sldId id="266" r:id="rId10"/>
    <p:sldId id="264" r:id="rId11"/>
    <p:sldId id="277" r:id="rId12"/>
    <p:sldId id="281" r:id="rId13"/>
    <p:sldId id="295" r:id="rId14"/>
    <p:sldId id="296" r:id="rId15"/>
    <p:sldId id="284" r:id="rId16"/>
    <p:sldId id="285" r:id="rId17"/>
    <p:sldId id="279" r:id="rId18"/>
    <p:sldId id="263" r:id="rId19"/>
    <p:sldId id="262" r:id="rId20"/>
    <p:sldId id="290" r:id="rId21"/>
    <p:sldId id="297" r:id="rId22"/>
    <p:sldId id="298" r:id="rId23"/>
    <p:sldId id="29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9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F5E09-782D-4E3E-B510-35845C8785CB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854CE-8B98-4095-93AD-20DD3267F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303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D08D-B599-4BA3-BA0D-B7AD0987AD4B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2F3A-C0D9-44A2-9CEC-26EBF2EDE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446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D08D-B599-4BA3-BA0D-B7AD0987AD4B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2F3A-C0D9-44A2-9CEC-26EBF2EDE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4256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D08D-B599-4BA3-BA0D-B7AD0987AD4B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2F3A-C0D9-44A2-9CEC-26EBF2EDE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94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D08D-B599-4BA3-BA0D-B7AD0987AD4B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2F3A-C0D9-44A2-9CEC-26EBF2EDE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8763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D08D-B599-4BA3-BA0D-B7AD0987AD4B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2F3A-C0D9-44A2-9CEC-26EBF2EDE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3777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D08D-B599-4BA3-BA0D-B7AD0987AD4B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2F3A-C0D9-44A2-9CEC-26EBF2EDE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8519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D08D-B599-4BA3-BA0D-B7AD0987AD4B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2F3A-C0D9-44A2-9CEC-26EBF2EDE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645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D08D-B599-4BA3-BA0D-B7AD0987AD4B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2F3A-C0D9-44A2-9CEC-26EBF2EDE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536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D08D-B599-4BA3-BA0D-B7AD0987AD4B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2F3A-C0D9-44A2-9CEC-26EBF2EDE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40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D08D-B599-4BA3-BA0D-B7AD0987AD4B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2F3A-C0D9-44A2-9CEC-26EBF2EDE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8540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D08D-B599-4BA3-BA0D-B7AD0987AD4B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2F3A-C0D9-44A2-9CEC-26EBF2EDE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619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7000">
              <a:schemeClr val="accent1">
                <a:lumMod val="45000"/>
                <a:lumOff val="55000"/>
              </a:schemeClr>
            </a:gs>
            <a:gs pos="12000">
              <a:schemeClr val="accent1">
                <a:lumMod val="45000"/>
                <a:lumOff val="55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BD08D-B599-4BA3-BA0D-B7AD0987AD4B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32F3A-C0D9-44A2-9CEC-26EBF2EDE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826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5FA6E42-4B3F-4599-AC09-92EB6F65EAEE}"/>
              </a:ext>
            </a:extLst>
          </p:cNvPr>
          <p:cNvSpPr txBox="1"/>
          <p:nvPr/>
        </p:nvSpPr>
        <p:spPr>
          <a:xfrm>
            <a:off x="4724401" y="783095"/>
            <a:ext cx="3165539" cy="13280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209930" cy="7040906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3862C2-1B05-492F-A7B5-3229A5CA6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974" y="2420608"/>
            <a:ext cx="8380389" cy="4247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18393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96431" y="4932947"/>
            <a:ext cx="68324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জারুল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গাছে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হলুদ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pic>
        <p:nvPicPr>
          <p:cNvPr id="5" name="Picture 4" descr="11637237-watercolor-background-of-mimosa-yellow-bir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798" y="593194"/>
            <a:ext cx="7722207" cy="4339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rame 5"/>
          <p:cNvSpPr/>
          <p:nvPr/>
        </p:nvSpPr>
        <p:spPr>
          <a:xfrm>
            <a:off x="0" y="0"/>
            <a:ext cx="12209930" cy="7040906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4242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4" y="801011"/>
            <a:ext cx="5264727" cy="4343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45" y="788979"/>
            <a:ext cx="5195455" cy="4355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043990" y="5144414"/>
            <a:ext cx="64852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কড়িতে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209930" cy="7040906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7237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94786" y="544915"/>
            <a:ext cx="1547758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মূলভাব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420" y="1431326"/>
            <a:ext cx="1085448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নদীমাতৃক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দেশ,অর্থাৎএদেশের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সবখানেই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যায়।স্বদেশ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জীবনযাত্রার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হয়েছে।একটি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দেখছে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রাখছে।নদীর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জোয়ার,নদীর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তীরে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নৌকা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বেঁধে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রাখা,গাছে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কলকাকলি-সবই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ছেলেটির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মায়া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মমতা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ভালোবাসার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অনুভূতি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জোগাচ্ছে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209930" cy="7040906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0890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5872457"/>
            <a:ext cx="51816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শিক্ষকের পাঠ</a:t>
            </a:r>
            <a:endParaRPr lang="en-NZ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F9DC2E-9BEC-45BD-9172-07A1999FD6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57200"/>
            <a:ext cx="8382000" cy="525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rame 3"/>
          <p:cNvSpPr/>
          <p:nvPr/>
        </p:nvSpPr>
        <p:spPr>
          <a:xfrm>
            <a:off x="-17930" y="0"/>
            <a:ext cx="12209930" cy="7040906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209930" cy="7040906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3279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67100" y="5904412"/>
            <a:ext cx="54102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 বইয়ের সংযোগ</a:t>
            </a:r>
            <a:endParaRPr lang="en-NZ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7DAD99-4DA9-4B28-9CE6-682E8F2ECC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28601"/>
            <a:ext cx="8153400" cy="53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rame 4"/>
          <p:cNvSpPr/>
          <p:nvPr/>
        </p:nvSpPr>
        <p:spPr>
          <a:xfrm>
            <a:off x="-17930" y="0"/>
            <a:ext cx="12209930" cy="7040906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9686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ave 5"/>
          <p:cNvSpPr/>
          <p:nvPr/>
        </p:nvSpPr>
        <p:spPr>
          <a:xfrm>
            <a:off x="3871442" y="511716"/>
            <a:ext cx="3872753" cy="1815353"/>
          </a:xfrm>
          <a:prstGeom prst="wav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6659" y="2465778"/>
            <a:ext cx="69386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দোয়েল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দল,কোয়েল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দল,ময়না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কোকিল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কবিতাংশটুকু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246D4BA3-5B08-4AF1-B565-CC7FFD0284D5}"/>
              </a:ext>
            </a:extLst>
          </p:cNvPr>
          <p:cNvSpPr/>
          <p:nvPr/>
        </p:nvSpPr>
        <p:spPr>
          <a:xfrm>
            <a:off x="-17930" y="0"/>
            <a:ext cx="12209930" cy="7040906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215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1" y="601579"/>
            <a:ext cx="5245768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1050" y="2700817"/>
            <a:ext cx="10613858" cy="21236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ছন্দ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বজায়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209930" cy="7040906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6560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99722" y="397565"/>
            <a:ext cx="3684104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72502" y="1938096"/>
            <a:ext cx="5830956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3339" y="2769093"/>
            <a:ext cx="69706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ক।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তীরে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62539" y="4480550"/>
            <a:ext cx="94090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১।জেলেদের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জাল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২।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গুঁড়ি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</a:p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৩।খড়ের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গাদা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৪।নৌকা</a:t>
            </a:r>
          </a:p>
        </p:txBody>
      </p:sp>
      <p:sp>
        <p:nvSpPr>
          <p:cNvPr id="10" name="L-Shape 9"/>
          <p:cNvSpPr/>
          <p:nvPr/>
        </p:nvSpPr>
        <p:spPr>
          <a:xfrm rot="18797491">
            <a:off x="7761968" y="5505075"/>
            <a:ext cx="872469" cy="211094"/>
          </a:xfrm>
          <a:prstGeom prst="corne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209930" cy="7040906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8297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/>
      <p:bldP spid="8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6590" y="463826"/>
            <a:ext cx="8189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খ।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ছেলেটির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সারাদিন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কাটে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6590" y="1736035"/>
            <a:ext cx="7288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590" y="1736035"/>
            <a:ext cx="108163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1.খেলাধুলা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২.মাঠের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হাটের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২.পড়াশোনা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৪.বন্ধুদের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গল্পগুজব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L-Shape 6"/>
          <p:cNvSpPr/>
          <p:nvPr/>
        </p:nvSpPr>
        <p:spPr>
          <a:xfrm rot="18797491">
            <a:off x="4477346" y="1839912"/>
            <a:ext cx="872469" cy="211094"/>
          </a:xfrm>
          <a:prstGeom prst="corne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73768" y="3386888"/>
            <a:ext cx="101185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গ.স্বদেশ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8305" y="4415589"/>
            <a:ext cx="10756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১.রং-তুলি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     ২।পেনসিল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৩।নিজের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৪।মা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বাবার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সহযোগীতা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L-Shape 8"/>
          <p:cNvSpPr/>
          <p:nvPr/>
        </p:nvSpPr>
        <p:spPr>
          <a:xfrm rot="18797491">
            <a:off x="996209" y="5176183"/>
            <a:ext cx="872469" cy="211094"/>
          </a:xfrm>
          <a:prstGeom prst="corne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209930" cy="7040906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7245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animBg="1"/>
      <p:bldP spid="8" grpId="0"/>
      <p:bldP spid="5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1" y="541421"/>
            <a:ext cx="74716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ঘ।স্বদেশ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ধরেছেন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3136" y="2286001"/>
            <a:ext cx="997417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১।বাংলাদেশের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শহরের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২।নদীর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পাড়ের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জেলেদের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৩।বাংলাদেশের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পাহাড়ি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৪।বাংলদেশের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জীবনযাত্রার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L-Shape 5"/>
          <p:cNvSpPr/>
          <p:nvPr/>
        </p:nvSpPr>
        <p:spPr>
          <a:xfrm rot="18797491">
            <a:off x="372857" y="4500960"/>
            <a:ext cx="872469" cy="211094"/>
          </a:xfrm>
          <a:prstGeom prst="corne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209930" cy="7040906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4869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C0F1EA-E80A-4450-8631-708A034815F5}"/>
              </a:ext>
            </a:extLst>
          </p:cNvPr>
          <p:cNvSpPr txBox="1"/>
          <p:nvPr/>
        </p:nvSpPr>
        <p:spPr>
          <a:xfrm>
            <a:off x="4477343" y="943256"/>
            <a:ext cx="2800350" cy="6001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300" b="1" dirty="0">
                <a:ln w="762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 </a:t>
            </a:r>
            <a:r>
              <a:rPr lang="bn-IN" sz="3300" b="1" dirty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3300" b="1" dirty="0">
                <a:latin typeface="NikoshBAN" pitchFamily="2" charset="0"/>
                <a:cs typeface="NikoshBAN" pitchFamily="2" charset="0"/>
              </a:rPr>
              <a:t> পরিচিতি</a:t>
            </a:r>
            <a:r>
              <a:rPr lang="bn-BD" sz="3300" b="1" dirty="0">
                <a:ln w="762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8D0249-EAA1-485C-B75E-BEB661A11F0B}"/>
              </a:ext>
            </a:extLst>
          </p:cNvPr>
          <p:cNvSpPr txBox="1"/>
          <p:nvPr/>
        </p:nvSpPr>
        <p:spPr>
          <a:xfrm>
            <a:off x="6274491" y="1771651"/>
            <a:ext cx="3079061" cy="36240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/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700" b="1" dirty="0">
                <a:latin typeface="Nirmolu UL"/>
                <a:cs typeface="NikoshBAN" pitchFamily="2" charset="0"/>
              </a:rPr>
              <a:t>নামঃ মঞ্জু রানী পাল</a:t>
            </a:r>
          </a:p>
          <a:p>
            <a:pPr algn="ctr"/>
            <a:r>
              <a:rPr lang="bn-IN" sz="2700" b="1" dirty="0">
                <a:latin typeface="Nirmolu UL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bn-IN" sz="2700" b="1" dirty="0">
                <a:latin typeface="Nirmolu UL"/>
                <a:cs typeface="NikoshBAN" pitchFamily="2" charset="0"/>
              </a:rPr>
              <a:t>৬১ নং গোবরা সরকারি প্রাথমিক বিদ্যালয়</a:t>
            </a:r>
          </a:p>
          <a:p>
            <a:pPr algn="ctr"/>
            <a:r>
              <a:rPr lang="bn-IN" sz="2700" b="1" dirty="0">
                <a:latin typeface="Nirmolu UL"/>
                <a:cs typeface="NikoshBAN" pitchFamily="2" charset="0"/>
              </a:rPr>
              <a:t>নড়াইল সদর, নড়াইল।</a:t>
            </a:r>
            <a:endParaRPr lang="en-US" sz="2700" b="1" dirty="0">
              <a:latin typeface="Nirmolu UL"/>
              <a:cs typeface="NikoshBAN" pitchFamily="2" charset="0"/>
            </a:endParaRPr>
          </a:p>
          <a:p>
            <a:pPr algn="ctr"/>
            <a:r>
              <a:rPr lang="en-US" sz="2700" b="1" dirty="0">
                <a:latin typeface="Nirmolu UL"/>
                <a:cs typeface="NikoshBAN" pitchFamily="2" charset="0"/>
              </a:rPr>
              <a:t>E-mail : manju050986@       gmail.com</a:t>
            </a:r>
            <a:endParaRPr lang="bn-BD" sz="2700" b="1" dirty="0">
              <a:latin typeface="Nirmolu UL"/>
              <a:cs typeface="NikoshBAN" pitchFamily="2" charset="0"/>
            </a:endParaRPr>
          </a:p>
          <a:p>
            <a:endParaRPr lang="en-US" sz="1350" dirty="0">
              <a:latin typeface="Nirmolu U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3F932A-C13F-41C0-AADF-10961EE451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36" t="17160" r="19077" b="46314"/>
          <a:stretch/>
        </p:blipFill>
        <p:spPr>
          <a:xfrm>
            <a:off x="2215668" y="1771650"/>
            <a:ext cx="3079061" cy="37068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0457104-F0CC-4F2C-A2B2-F2B651319947}"/>
              </a:ext>
            </a:extLst>
          </p:cNvPr>
          <p:cNvCxnSpPr>
            <a:cxnSpLocks/>
          </p:cNvCxnSpPr>
          <p:nvPr/>
        </p:nvCxnSpPr>
        <p:spPr>
          <a:xfrm>
            <a:off x="5893777" y="1771650"/>
            <a:ext cx="0" cy="393895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E67BF6A-2C15-4897-A006-5F470722112D}"/>
              </a:ext>
            </a:extLst>
          </p:cNvPr>
          <p:cNvCxnSpPr>
            <a:cxnSpLocks/>
          </p:cNvCxnSpPr>
          <p:nvPr/>
        </p:nvCxnSpPr>
        <p:spPr>
          <a:xfrm>
            <a:off x="5798444" y="2091691"/>
            <a:ext cx="12178" cy="338679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05BB640-F46D-4623-92C6-880D167E93B7}"/>
              </a:ext>
            </a:extLst>
          </p:cNvPr>
          <p:cNvCxnSpPr>
            <a:cxnSpLocks/>
          </p:cNvCxnSpPr>
          <p:nvPr/>
        </p:nvCxnSpPr>
        <p:spPr>
          <a:xfrm>
            <a:off x="5976934" y="2091691"/>
            <a:ext cx="4268" cy="338679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ame 8"/>
          <p:cNvSpPr/>
          <p:nvPr/>
        </p:nvSpPr>
        <p:spPr>
          <a:xfrm>
            <a:off x="-17930" y="0"/>
            <a:ext cx="12209930" cy="7040906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4990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26892" y="784314"/>
            <a:ext cx="4497379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dirty="0" err="1">
                <a:ln w="0">
                  <a:solidFill>
                    <a:srgbClr val="00B05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লিখিত</a:t>
            </a:r>
            <a:r>
              <a:rPr lang="en-US" sz="7200" dirty="0">
                <a:ln w="0">
                  <a:solidFill>
                    <a:srgbClr val="00B05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n w="0">
                  <a:solidFill>
                    <a:srgbClr val="00B05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dirty="0">
              <a:ln w="0">
                <a:solidFill>
                  <a:srgbClr val="00B05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302" y="2114212"/>
            <a:ext cx="13683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খালি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বসাও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302" y="3081235"/>
            <a:ext cx="115945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ক।একলা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আপন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………।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পুকুর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পাড়ে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তলায়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খ।এমনি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……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কেনা।টাকায়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কড়িতে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সোনায়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গ।একপাশে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জারুল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………।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হলুদ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জারুল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শালিক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209930" cy="7040906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2129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5638800"/>
            <a:ext cx="632460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কাজ পর্যবেক্ষণ</a:t>
            </a:r>
            <a:endParaRPr lang="en-NZ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7F3999-C99E-4742-A6E9-A05B7790D4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35114"/>
            <a:ext cx="7848600" cy="5051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rame 3"/>
          <p:cNvSpPr/>
          <p:nvPr/>
        </p:nvSpPr>
        <p:spPr>
          <a:xfrm>
            <a:off x="-17930" y="0"/>
            <a:ext cx="12209930" cy="7040906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2345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0688" y="3104954"/>
            <a:ext cx="6400800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NZ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NZ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NZ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দেশ</a:t>
            </a:r>
            <a:r>
              <a:rPr lang="en-NZ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NZ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NZ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১০ </a:t>
            </a:r>
            <a:r>
              <a:rPr lang="en-NZ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NZ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NZ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NZ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NZ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NZ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NZ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NZ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NZ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আসবে</a:t>
            </a:r>
            <a:r>
              <a:rPr lang="en-NZ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33800" y="751345"/>
            <a:ext cx="5410200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কাজঃ</a:t>
            </a:r>
            <a:endParaRPr lang="en-NZ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Arrow: Striped Right 3">
            <a:extLst>
              <a:ext uri="{FF2B5EF4-FFF2-40B4-BE49-F238E27FC236}">
                <a16:creationId xmlns:a16="http://schemas.microsoft.com/office/drawing/2014/main" id="{4310A8F6-F4F1-4037-BB66-AD5907C21C21}"/>
              </a:ext>
            </a:extLst>
          </p:cNvPr>
          <p:cNvSpPr/>
          <p:nvPr/>
        </p:nvSpPr>
        <p:spPr>
          <a:xfrm>
            <a:off x="3962400" y="1066800"/>
            <a:ext cx="762000" cy="282476"/>
          </a:xfrm>
          <a:prstGeom prst="strip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Arrow: Striped Right 4">
            <a:extLst>
              <a:ext uri="{FF2B5EF4-FFF2-40B4-BE49-F238E27FC236}">
                <a16:creationId xmlns:a16="http://schemas.microsoft.com/office/drawing/2014/main" id="{2DD36692-7403-4D73-9731-51FAFD9C0284}"/>
              </a:ext>
            </a:extLst>
          </p:cNvPr>
          <p:cNvSpPr/>
          <p:nvPr/>
        </p:nvSpPr>
        <p:spPr>
          <a:xfrm rot="10800000">
            <a:off x="8001000" y="1066801"/>
            <a:ext cx="762000" cy="282476"/>
          </a:xfrm>
          <a:prstGeom prst="strip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Arrow: Striped Right 5">
            <a:extLst>
              <a:ext uri="{FF2B5EF4-FFF2-40B4-BE49-F238E27FC236}">
                <a16:creationId xmlns:a16="http://schemas.microsoft.com/office/drawing/2014/main" id="{99ED0940-9A2E-49EB-A1DA-2F920F776BDB}"/>
              </a:ext>
            </a:extLst>
          </p:cNvPr>
          <p:cNvSpPr/>
          <p:nvPr/>
        </p:nvSpPr>
        <p:spPr>
          <a:xfrm rot="5400000">
            <a:off x="5940088" y="2362200"/>
            <a:ext cx="762000" cy="282476"/>
          </a:xfrm>
          <a:prstGeom prst="strip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ame 6"/>
          <p:cNvSpPr/>
          <p:nvPr/>
        </p:nvSpPr>
        <p:spPr>
          <a:xfrm>
            <a:off x="-17930" y="0"/>
            <a:ext cx="12209930" cy="7040906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8900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5410201"/>
            <a:ext cx="8077200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IN" sz="8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NZ" sz="8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5E2917-9CEE-4B7D-9B12-8176A44177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885188"/>
            <a:ext cx="8077199" cy="4417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rame 4"/>
          <p:cNvSpPr/>
          <p:nvPr/>
        </p:nvSpPr>
        <p:spPr>
          <a:xfrm>
            <a:off x="-17930" y="0"/>
            <a:ext cx="12209930" cy="7040906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940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4657" y="609600"/>
            <a:ext cx="4370363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NZ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0" y="2100965"/>
            <a:ext cx="5486400" cy="31700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IN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বাংলা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IN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শিরোনামঃ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স্বদেশ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---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কড়িতে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কেনা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IN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 মিনিট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IN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NZ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202C9250-5100-4C9C-862C-7A075DF9A5DC}"/>
              </a:ext>
            </a:extLst>
          </p:cNvPr>
          <p:cNvSpPr/>
          <p:nvPr/>
        </p:nvSpPr>
        <p:spPr>
          <a:xfrm>
            <a:off x="4535657" y="786348"/>
            <a:ext cx="457200" cy="35665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41780D80-60A4-47C4-97E9-A083D9510CB0}"/>
              </a:ext>
            </a:extLst>
          </p:cNvPr>
          <p:cNvSpPr/>
          <p:nvPr/>
        </p:nvSpPr>
        <p:spPr>
          <a:xfrm>
            <a:off x="7964657" y="786348"/>
            <a:ext cx="381000" cy="35665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AFDAF4-E7E2-4E64-B87D-4DC2AC23B36A}"/>
              </a:ext>
            </a:extLst>
          </p:cNvPr>
          <p:cNvSpPr txBox="1"/>
          <p:nvPr/>
        </p:nvSpPr>
        <p:spPr>
          <a:xfrm>
            <a:off x="1772529" y="1905000"/>
            <a:ext cx="2250831" cy="3862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F78133-BFFC-4E8A-9C90-C568724289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905000"/>
            <a:ext cx="2957055" cy="3539430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>
            <a:off x="-17930" y="0"/>
            <a:ext cx="12209930" cy="7040906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0568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D42FEFC-BBF7-4445-AD94-CC8C0753A96E}"/>
              </a:ext>
            </a:extLst>
          </p:cNvPr>
          <p:cNvSpPr txBox="1"/>
          <p:nvPr/>
        </p:nvSpPr>
        <p:spPr>
          <a:xfrm>
            <a:off x="2244753" y="2798193"/>
            <a:ext cx="8190914" cy="261610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2.1.২কবিতা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মূলভাব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২.১.১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প্রমিত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ছন্দ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বজায়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২.৩.১২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-17930" y="0"/>
            <a:ext cx="12209930" cy="7040906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916020-B50F-4819-9280-1F002451D826}"/>
              </a:ext>
            </a:extLst>
          </p:cNvPr>
          <p:cNvSpPr txBox="1"/>
          <p:nvPr/>
        </p:nvSpPr>
        <p:spPr>
          <a:xfrm>
            <a:off x="4822873" y="1438011"/>
            <a:ext cx="2546254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endParaRPr lang="en-NZ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5970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4190" y="397042"/>
            <a:ext cx="3633537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2" y="2011098"/>
            <a:ext cx="3453313" cy="3627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070755" y="1898073"/>
            <a:ext cx="6703903" cy="39703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হাবীব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২রা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১৯১৭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পিরোজপুর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শঙ্করপাশা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জন্মগ্রহণ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কিশোরদের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লিখেছেন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পেশায়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সাংবাদিক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 ‘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টাপুর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টুপুর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’ ও ‘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ছুটির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দুপুর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শিশুতোষ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 ১০ই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জুলাই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১৯৮৫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209930" cy="7040906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6714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818" y="637309"/>
            <a:ext cx="5098473" cy="3982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432350" y="4654395"/>
            <a:ext cx="64212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জোয়ার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Boral_River_near_Arani_Rail_Station_in_Banglades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708" y="637309"/>
            <a:ext cx="5070765" cy="3982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Frame 8"/>
          <p:cNvSpPr/>
          <p:nvPr/>
        </p:nvSpPr>
        <p:spPr>
          <a:xfrm>
            <a:off x="0" y="0"/>
            <a:ext cx="12209930" cy="7040906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274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84339" y="5237019"/>
            <a:ext cx="5281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নৌকা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pic>
        <p:nvPicPr>
          <p:cNvPr id="6" name="Picture 5" descr="sampan-boats-moored-on-the-bank-of-the-buriganga-river-in-dhaka-bangladesh-d34xar.jpg"/>
          <p:cNvPicPr>
            <a:picLocks noChangeAspect="1"/>
          </p:cNvPicPr>
          <p:nvPr/>
        </p:nvPicPr>
        <p:blipFill rotWithShape="1">
          <a:blip r:embed="rId2"/>
          <a:srcRect b="5215"/>
          <a:stretch/>
        </p:blipFill>
        <p:spPr>
          <a:xfrm>
            <a:off x="748145" y="429492"/>
            <a:ext cx="5694220" cy="4807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97"/>
          <a:stretch/>
        </p:blipFill>
        <p:spPr>
          <a:xfrm>
            <a:off x="6733309" y="429492"/>
            <a:ext cx="4710545" cy="4807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136547" y="5237019"/>
            <a:ext cx="45196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আপন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endParaRPr lang="en-US" sz="3600" dirty="0"/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209930" cy="7040906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4167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74" y="740899"/>
            <a:ext cx="5009512" cy="4676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839" y="740899"/>
            <a:ext cx="5188162" cy="4676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570004" y="5573628"/>
            <a:ext cx="6509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চেনা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209930" cy="7040906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5888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26" y="512618"/>
            <a:ext cx="5439065" cy="4665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636" y="512618"/>
            <a:ext cx="5084619" cy="4665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315454" y="5178270"/>
            <a:ext cx="61490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খুশী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209930" cy="7040906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1006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660</TotalTime>
  <Words>494</Words>
  <Application>Microsoft Office PowerPoint</Application>
  <PresentationFormat>Widescreen</PresentationFormat>
  <Paragraphs>64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Nirmolu UL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RAHIMA</dc:creator>
  <cp:lastModifiedBy>DPE</cp:lastModifiedBy>
  <cp:revision>131</cp:revision>
  <dcterms:created xsi:type="dcterms:W3CDTF">2018-06-03T05:15:02Z</dcterms:created>
  <dcterms:modified xsi:type="dcterms:W3CDTF">2020-04-24T16:49:39Z</dcterms:modified>
</cp:coreProperties>
</file>