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media/image3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22" r:id="rId3"/>
    <p:sldId id="258" r:id="rId4"/>
    <p:sldId id="279" r:id="rId5"/>
    <p:sldId id="280" r:id="rId6"/>
    <p:sldId id="278" r:id="rId7"/>
    <p:sldId id="307" r:id="rId8"/>
    <p:sldId id="308" r:id="rId9"/>
    <p:sldId id="323" r:id="rId10"/>
    <p:sldId id="277" r:id="rId11"/>
    <p:sldId id="324" r:id="rId12"/>
    <p:sldId id="325" r:id="rId13"/>
    <p:sldId id="317" r:id="rId14"/>
    <p:sldId id="275" r:id="rId15"/>
    <p:sldId id="300" r:id="rId16"/>
    <p:sldId id="274" r:id="rId17"/>
    <p:sldId id="318" r:id="rId18"/>
    <p:sldId id="327" r:id="rId19"/>
    <p:sldId id="281" r:id="rId20"/>
    <p:sldId id="287" r:id="rId21"/>
    <p:sldId id="320" r:id="rId22"/>
    <p:sldId id="296" r:id="rId23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5" autoAdjust="0"/>
  </p:normalViewPr>
  <p:slideViewPr>
    <p:cSldViewPr snapToGrid="0">
      <p:cViewPr varScale="1">
        <p:scale>
          <a:sx n="64" d="100"/>
          <a:sy n="64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19C42-A8CE-4B5C-B46D-9496BC397E10}" type="doc">
      <dgm:prSet loTypeId="urn:microsoft.com/office/officeart/2005/8/layout/radial3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1A6703-EF81-48B8-8069-5F39CA3D420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অষ্টাঙ্গযোগ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4CB5E0-F2B5-4970-A748-87AA06AFFFFB}" type="parTrans" cxnId="{F3221711-CB31-4AC5-AE08-8AA14EF47C2F}">
      <dgm:prSet/>
      <dgm:spPr/>
      <dgm:t>
        <a:bodyPr/>
        <a:lstStyle/>
        <a:p>
          <a:endParaRPr lang="en-US"/>
        </a:p>
      </dgm:t>
    </dgm:pt>
    <dgm:pt modelId="{C0034628-4BBF-4855-87F3-5D8CBDE73C9F}" type="sibTrans" cxnId="{F3221711-CB31-4AC5-AE08-8AA14EF47C2F}">
      <dgm:prSet/>
      <dgm:spPr/>
      <dgm:t>
        <a:bodyPr/>
        <a:lstStyle/>
        <a:p>
          <a:endParaRPr lang="en-US"/>
        </a:p>
      </dgm:t>
    </dgm:pt>
    <dgm:pt modelId="{AEFD2A7D-AC72-48BE-A2F7-1433FAD536AF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যম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919875-D1B0-4E9D-99B8-6A497A362518}" type="parTrans" cxnId="{34BBE5E1-309D-4FE9-9537-6F41EFD0DAC4}">
      <dgm:prSet/>
      <dgm:spPr/>
      <dgm:t>
        <a:bodyPr/>
        <a:lstStyle/>
        <a:p>
          <a:endParaRPr lang="en-US"/>
        </a:p>
      </dgm:t>
    </dgm:pt>
    <dgm:pt modelId="{FC55052A-4313-4A12-AA70-0543817DA698}" type="sibTrans" cxnId="{34BBE5E1-309D-4FE9-9537-6F41EFD0DAC4}">
      <dgm:prSet/>
      <dgm:spPr/>
      <dgm:t>
        <a:bodyPr/>
        <a:lstStyle/>
        <a:p>
          <a:endParaRPr lang="en-US"/>
        </a:p>
      </dgm:t>
    </dgm:pt>
    <dgm:pt modelId="{AB628C37-71B2-4457-8475-A71428C658F6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আসন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F7DE1F-5B20-4ABE-BC23-C7DECDE2193F}" type="parTrans" cxnId="{CD7486C3-4AFE-4628-A5A9-B5B5CF873122}">
      <dgm:prSet/>
      <dgm:spPr/>
      <dgm:t>
        <a:bodyPr/>
        <a:lstStyle/>
        <a:p>
          <a:endParaRPr lang="en-US"/>
        </a:p>
      </dgm:t>
    </dgm:pt>
    <dgm:pt modelId="{E027FF6B-32EB-491C-B8FE-B4CD706E4A82}" type="sibTrans" cxnId="{CD7486C3-4AFE-4628-A5A9-B5B5CF873122}">
      <dgm:prSet/>
      <dgm:spPr/>
      <dgm:t>
        <a:bodyPr/>
        <a:lstStyle/>
        <a:p>
          <a:endParaRPr lang="en-US"/>
        </a:p>
      </dgm:t>
    </dgm:pt>
    <dgm:pt modelId="{F5B3814F-7A81-4980-8FAF-FBD14BE98259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প্রত্যাহার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351757-7506-4BFD-88A7-B04AFBB6F538}" type="parTrans" cxnId="{540FE0F9-5B69-4488-B181-04483295F40E}">
      <dgm:prSet/>
      <dgm:spPr/>
      <dgm:t>
        <a:bodyPr/>
        <a:lstStyle/>
        <a:p>
          <a:endParaRPr lang="en-US"/>
        </a:p>
      </dgm:t>
    </dgm:pt>
    <dgm:pt modelId="{F7DB2552-AE15-4744-BDDB-828660FCCD35}" type="sibTrans" cxnId="{540FE0F9-5B69-4488-B181-04483295F40E}">
      <dgm:prSet/>
      <dgm:spPr/>
      <dgm:t>
        <a:bodyPr/>
        <a:lstStyle/>
        <a:p>
          <a:endParaRPr lang="en-US"/>
        </a:p>
      </dgm:t>
    </dgm:pt>
    <dgm:pt modelId="{B68D3024-F118-4BDA-98F0-541E9A629F37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ধ্যান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CD3B14-18C9-4B64-901A-192A16A4B36C}" type="parTrans" cxnId="{F3A6E118-EDCE-4CBF-871B-E71DDC23B6B6}">
      <dgm:prSet/>
      <dgm:spPr/>
      <dgm:t>
        <a:bodyPr/>
        <a:lstStyle/>
        <a:p>
          <a:endParaRPr lang="en-US"/>
        </a:p>
      </dgm:t>
    </dgm:pt>
    <dgm:pt modelId="{3D7F1BC9-5F38-4D24-A6D9-F4DFE0C26D92}" type="sibTrans" cxnId="{F3A6E118-EDCE-4CBF-871B-E71DDC23B6B6}">
      <dgm:prSet/>
      <dgm:spPr/>
      <dgm:t>
        <a:bodyPr/>
        <a:lstStyle/>
        <a:p>
          <a:endParaRPr lang="en-US"/>
        </a:p>
      </dgm:t>
    </dgm:pt>
    <dgm:pt modelId="{3E5144F8-F856-4AFD-A243-9EF6CDBF7749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প্রাণায়াম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DBAEEC-F077-48C2-8BF1-121BEBDD2A08}" type="parTrans" cxnId="{0AF66DCA-3D61-4CBB-BB7A-F49095A532E7}">
      <dgm:prSet/>
      <dgm:spPr/>
      <dgm:t>
        <a:bodyPr/>
        <a:lstStyle/>
        <a:p>
          <a:endParaRPr lang="en-US"/>
        </a:p>
      </dgm:t>
    </dgm:pt>
    <dgm:pt modelId="{F7D64C58-09F6-4931-99F0-C18C936733BD}" type="sibTrans" cxnId="{0AF66DCA-3D61-4CBB-BB7A-F49095A532E7}">
      <dgm:prSet/>
      <dgm:spPr/>
      <dgm:t>
        <a:bodyPr/>
        <a:lstStyle/>
        <a:p>
          <a:endParaRPr lang="en-US"/>
        </a:p>
      </dgm:t>
    </dgm:pt>
    <dgm:pt modelId="{C73A9ED5-6591-431A-90CD-D43577C23242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নিয়ম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AA842C-00A3-411C-A7FC-3D5D82388424}" type="parTrans" cxnId="{6DF676EE-607F-433B-AE5B-A9A558D20891}">
      <dgm:prSet/>
      <dgm:spPr/>
      <dgm:t>
        <a:bodyPr/>
        <a:lstStyle/>
        <a:p>
          <a:endParaRPr lang="en-US"/>
        </a:p>
      </dgm:t>
    </dgm:pt>
    <dgm:pt modelId="{BC21CEF3-D127-4715-9F99-03ABC16771E3}" type="sibTrans" cxnId="{6DF676EE-607F-433B-AE5B-A9A558D20891}">
      <dgm:prSet/>
      <dgm:spPr/>
      <dgm:t>
        <a:bodyPr/>
        <a:lstStyle/>
        <a:p>
          <a:endParaRPr lang="en-US"/>
        </a:p>
      </dgm:t>
    </dgm:pt>
    <dgm:pt modelId="{385E9A75-5BB6-415C-8A7B-47C4863A303D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সমাধী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7B92F7-EE1F-4424-877D-AE94A127FE29}" type="parTrans" cxnId="{8FEFD9CB-EFEC-4F80-83F1-A4FBEBADA693}">
      <dgm:prSet/>
      <dgm:spPr/>
      <dgm:t>
        <a:bodyPr/>
        <a:lstStyle/>
        <a:p>
          <a:endParaRPr lang="en-US"/>
        </a:p>
      </dgm:t>
    </dgm:pt>
    <dgm:pt modelId="{BE0EEBA6-9560-419D-8E18-B562C944AA33}" type="sibTrans" cxnId="{8FEFD9CB-EFEC-4F80-83F1-A4FBEBADA693}">
      <dgm:prSet/>
      <dgm:spPr/>
      <dgm:t>
        <a:bodyPr/>
        <a:lstStyle/>
        <a:p>
          <a:endParaRPr lang="en-US"/>
        </a:p>
      </dgm:t>
    </dgm:pt>
    <dgm:pt modelId="{2A931DA2-13CC-42FB-8943-E23E0C93ED66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ধারণা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60D647-4162-4883-A381-9AF345DD2D73}" type="parTrans" cxnId="{CA414BDC-72E0-4AB2-809D-A047A454605A}">
      <dgm:prSet/>
      <dgm:spPr/>
      <dgm:t>
        <a:bodyPr/>
        <a:lstStyle/>
        <a:p>
          <a:endParaRPr lang="en-US"/>
        </a:p>
      </dgm:t>
    </dgm:pt>
    <dgm:pt modelId="{F78101FF-FCFB-4F9B-A494-EBC753816A33}" type="sibTrans" cxnId="{CA414BDC-72E0-4AB2-809D-A047A454605A}">
      <dgm:prSet/>
      <dgm:spPr/>
      <dgm:t>
        <a:bodyPr/>
        <a:lstStyle/>
        <a:p>
          <a:endParaRPr lang="en-US"/>
        </a:p>
      </dgm:t>
    </dgm:pt>
    <dgm:pt modelId="{4B428095-DE33-42B4-8387-34D7EE876513}" type="pres">
      <dgm:prSet presAssocID="{F8B19C42-A8CE-4B5C-B46D-9496BC397E10}" presName="composite" presStyleCnt="0">
        <dgm:presLayoutVars>
          <dgm:chMax val="1"/>
          <dgm:dir/>
          <dgm:resizeHandles val="exact"/>
        </dgm:presLayoutVars>
      </dgm:prSet>
      <dgm:spPr/>
    </dgm:pt>
    <dgm:pt modelId="{40DE5BF5-32F0-47E4-A7FE-8641F5E27924}" type="pres">
      <dgm:prSet presAssocID="{F8B19C42-A8CE-4B5C-B46D-9496BC397E10}" presName="radial" presStyleCnt="0">
        <dgm:presLayoutVars>
          <dgm:animLvl val="ctr"/>
        </dgm:presLayoutVars>
      </dgm:prSet>
      <dgm:spPr/>
    </dgm:pt>
    <dgm:pt modelId="{B0CB1D7A-DB4F-4458-A2CA-4B4F25B12A0B}" type="pres">
      <dgm:prSet presAssocID="{BD1A6703-EF81-48B8-8069-5F39CA3D4203}" presName="centerShape" presStyleLbl="vennNode1" presStyleIdx="0" presStyleCnt="9"/>
      <dgm:spPr/>
    </dgm:pt>
    <dgm:pt modelId="{9B923F75-4F70-47AE-8F3C-7D90D7605E9E}" type="pres">
      <dgm:prSet presAssocID="{AEFD2A7D-AC72-48BE-A2F7-1433FAD536AF}" presName="node" presStyleLbl="vennNode1" presStyleIdx="1" presStyleCnt="9">
        <dgm:presLayoutVars>
          <dgm:bulletEnabled val="1"/>
        </dgm:presLayoutVars>
      </dgm:prSet>
      <dgm:spPr/>
    </dgm:pt>
    <dgm:pt modelId="{29B33C63-D7C1-445D-B208-36935E4A348E}" type="pres">
      <dgm:prSet presAssocID="{C73A9ED5-6591-431A-90CD-D43577C23242}" presName="node" presStyleLbl="vennNode1" presStyleIdx="2" presStyleCnt="9">
        <dgm:presLayoutVars>
          <dgm:bulletEnabled val="1"/>
        </dgm:presLayoutVars>
      </dgm:prSet>
      <dgm:spPr/>
    </dgm:pt>
    <dgm:pt modelId="{A890075D-95D8-4720-972B-5F60BFF3A564}" type="pres">
      <dgm:prSet presAssocID="{AB628C37-71B2-4457-8475-A71428C658F6}" presName="node" presStyleLbl="vennNode1" presStyleIdx="3" presStyleCnt="9">
        <dgm:presLayoutVars>
          <dgm:bulletEnabled val="1"/>
        </dgm:presLayoutVars>
      </dgm:prSet>
      <dgm:spPr/>
    </dgm:pt>
    <dgm:pt modelId="{8DFD27C1-5049-4832-B406-3F3E4652BCE4}" type="pres">
      <dgm:prSet presAssocID="{3E5144F8-F856-4AFD-A243-9EF6CDBF7749}" presName="node" presStyleLbl="vennNode1" presStyleIdx="4" presStyleCnt="9">
        <dgm:presLayoutVars>
          <dgm:bulletEnabled val="1"/>
        </dgm:presLayoutVars>
      </dgm:prSet>
      <dgm:spPr/>
    </dgm:pt>
    <dgm:pt modelId="{C5CB8F7B-E8DC-49A2-B4E4-CC9F79A8D6D8}" type="pres">
      <dgm:prSet presAssocID="{F5B3814F-7A81-4980-8FAF-FBD14BE98259}" presName="node" presStyleLbl="vennNode1" presStyleIdx="5" presStyleCnt="9">
        <dgm:presLayoutVars>
          <dgm:bulletEnabled val="1"/>
        </dgm:presLayoutVars>
      </dgm:prSet>
      <dgm:spPr/>
    </dgm:pt>
    <dgm:pt modelId="{7AA4CDA6-3CD1-43F2-83E3-9349960F747F}" type="pres">
      <dgm:prSet presAssocID="{2A931DA2-13CC-42FB-8943-E23E0C93ED66}" presName="node" presStyleLbl="vennNode1" presStyleIdx="6" presStyleCnt="9">
        <dgm:presLayoutVars>
          <dgm:bulletEnabled val="1"/>
        </dgm:presLayoutVars>
      </dgm:prSet>
      <dgm:spPr/>
    </dgm:pt>
    <dgm:pt modelId="{716358A9-0109-482C-AE26-484B3FB81755}" type="pres">
      <dgm:prSet presAssocID="{B68D3024-F118-4BDA-98F0-541E9A629F37}" presName="node" presStyleLbl="vennNode1" presStyleIdx="7" presStyleCnt="9">
        <dgm:presLayoutVars>
          <dgm:bulletEnabled val="1"/>
        </dgm:presLayoutVars>
      </dgm:prSet>
      <dgm:spPr/>
    </dgm:pt>
    <dgm:pt modelId="{B4DBAC58-412B-4A08-B01F-33A2C8C546F1}" type="pres">
      <dgm:prSet presAssocID="{385E9A75-5BB6-415C-8A7B-47C4863A303D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8882F906-75AA-47BE-93F4-A7E2F3886E17}" type="presOf" srcId="{385E9A75-5BB6-415C-8A7B-47C4863A303D}" destId="{B4DBAC58-412B-4A08-B01F-33A2C8C546F1}" srcOrd="0" destOrd="0" presId="urn:microsoft.com/office/officeart/2005/8/layout/radial3"/>
    <dgm:cxn modelId="{F3221711-CB31-4AC5-AE08-8AA14EF47C2F}" srcId="{F8B19C42-A8CE-4B5C-B46D-9496BC397E10}" destId="{BD1A6703-EF81-48B8-8069-5F39CA3D4203}" srcOrd="0" destOrd="0" parTransId="{0A4CB5E0-F2B5-4970-A748-87AA06AFFFFB}" sibTransId="{C0034628-4BBF-4855-87F3-5D8CBDE73C9F}"/>
    <dgm:cxn modelId="{F3A6E118-EDCE-4CBF-871B-E71DDC23B6B6}" srcId="{BD1A6703-EF81-48B8-8069-5F39CA3D4203}" destId="{B68D3024-F118-4BDA-98F0-541E9A629F37}" srcOrd="6" destOrd="0" parTransId="{BCCD3B14-18C9-4B64-901A-192A16A4B36C}" sibTransId="{3D7F1BC9-5F38-4D24-A6D9-F4DFE0C26D92}"/>
    <dgm:cxn modelId="{0B709528-57EA-4086-B3F6-BC3F4F981047}" type="presOf" srcId="{F8B19C42-A8CE-4B5C-B46D-9496BC397E10}" destId="{4B428095-DE33-42B4-8387-34D7EE876513}" srcOrd="0" destOrd="0" presId="urn:microsoft.com/office/officeart/2005/8/layout/radial3"/>
    <dgm:cxn modelId="{4451B432-E2AD-41FA-9298-4F68A0762017}" type="presOf" srcId="{AB628C37-71B2-4457-8475-A71428C658F6}" destId="{A890075D-95D8-4720-972B-5F60BFF3A564}" srcOrd="0" destOrd="0" presId="urn:microsoft.com/office/officeart/2005/8/layout/radial3"/>
    <dgm:cxn modelId="{19D66544-2395-4E5E-8F32-801B4C9BEB0E}" type="presOf" srcId="{B68D3024-F118-4BDA-98F0-541E9A629F37}" destId="{716358A9-0109-482C-AE26-484B3FB81755}" srcOrd="0" destOrd="0" presId="urn:microsoft.com/office/officeart/2005/8/layout/radial3"/>
    <dgm:cxn modelId="{A7C7EF51-28CD-4661-821E-743213AA7854}" type="presOf" srcId="{C73A9ED5-6591-431A-90CD-D43577C23242}" destId="{29B33C63-D7C1-445D-B208-36935E4A348E}" srcOrd="0" destOrd="0" presId="urn:microsoft.com/office/officeart/2005/8/layout/radial3"/>
    <dgm:cxn modelId="{B2EBF08E-84A3-4943-9BDD-EB7E8529A9E9}" type="presOf" srcId="{F5B3814F-7A81-4980-8FAF-FBD14BE98259}" destId="{C5CB8F7B-E8DC-49A2-B4E4-CC9F79A8D6D8}" srcOrd="0" destOrd="0" presId="urn:microsoft.com/office/officeart/2005/8/layout/radial3"/>
    <dgm:cxn modelId="{B71EA096-1FD1-4FDB-B973-F2C7691A5AD2}" type="presOf" srcId="{3E5144F8-F856-4AFD-A243-9EF6CDBF7749}" destId="{8DFD27C1-5049-4832-B406-3F3E4652BCE4}" srcOrd="0" destOrd="0" presId="urn:microsoft.com/office/officeart/2005/8/layout/radial3"/>
    <dgm:cxn modelId="{B0AE849E-2135-4962-8355-0714D7570876}" type="presOf" srcId="{BD1A6703-EF81-48B8-8069-5F39CA3D4203}" destId="{B0CB1D7A-DB4F-4458-A2CA-4B4F25B12A0B}" srcOrd="0" destOrd="0" presId="urn:microsoft.com/office/officeart/2005/8/layout/radial3"/>
    <dgm:cxn modelId="{F86CD9A0-9DAA-46A1-8F24-99A4FA01EEF9}" type="presOf" srcId="{AEFD2A7D-AC72-48BE-A2F7-1433FAD536AF}" destId="{9B923F75-4F70-47AE-8F3C-7D90D7605E9E}" srcOrd="0" destOrd="0" presId="urn:microsoft.com/office/officeart/2005/8/layout/radial3"/>
    <dgm:cxn modelId="{CD7486C3-4AFE-4628-A5A9-B5B5CF873122}" srcId="{BD1A6703-EF81-48B8-8069-5F39CA3D4203}" destId="{AB628C37-71B2-4457-8475-A71428C658F6}" srcOrd="2" destOrd="0" parTransId="{A4F7DE1F-5B20-4ABE-BC23-C7DECDE2193F}" sibTransId="{E027FF6B-32EB-491C-B8FE-B4CD706E4A82}"/>
    <dgm:cxn modelId="{0AF66DCA-3D61-4CBB-BB7A-F49095A532E7}" srcId="{BD1A6703-EF81-48B8-8069-5F39CA3D4203}" destId="{3E5144F8-F856-4AFD-A243-9EF6CDBF7749}" srcOrd="3" destOrd="0" parTransId="{3EDBAEEC-F077-48C2-8BF1-121BEBDD2A08}" sibTransId="{F7D64C58-09F6-4931-99F0-C18C936733BD}"/>
    <dgm:cxn modelId="{8FEFD9CB-EFEC-4F80-83F1-A4FBEBADA693}" srcId="{BD1A6703-EF81-48B8-8069-5F39CA3D4203}" destId="{385E9A75-5BB6-415C-8A7B-47C4863A303D}" srcOrd="7" destOrd="0" parTransId="{597B92F7-EE1F-4424-877D-AE94A127FE29}" sibTransId="{BE0EEBA6-9560-419D-8E18-B562C944AA33}"/>
    <dgm:cxn modelId="{49DD74D1-F498-4094-B213-7D20949AF497}" type="presOf" srcId="{2A931DA2-13CC-42FB-8943-E23E0C93ED66}" destId="{7AA4CDA6-3CD1-43F2-83E3-9349960F747F}" srcOrd="0" destOrd="0" presId="urn:microsoft.com/office/officeart/2005/8/layout/radial3"/>
    <dgm:cxn modelId="{CA414BDC-72E0-4AB2-809D-A047A454605A}" srcId="{BD1A6703-EF81-48B8-8069-5F39CA3D4203}" destId="{2A931DA2-13CC-42FB-8943-E23E0C93ED66}" srcOrd="5" destOrd="0" parTransId="{1D60D647-4162-4883-A381-9AF345DD2D73}" sibTransId="{F78101FF-FCFB-4F9B-A494-EBC753816A33}"/>
    <dgm:cxn modelId="{34BBE5E1-309D-4FE9-9537-6F41EFD0DAC4}" srcId="{BD1A6703-EF81-48B8-8069-5F39CA3D4203}" destId="{AEFD2A7D-AC72-48BE-A2F7-1433FAD536AF}" srcOrd="0" destOrd="0" parTransId="{69919875-D1B0-4E9D-99B8-6A497A362518}" sibTransId="{FC55052A-4313-4A12-AA70-0543817DA698}"/>
    <dgm:cxn modelId="{6DF676EE-607F-433B-AE5B-A9A558D20891}" srcId="{BD1A6703-EF81-48B8-8069-5F39CA3D4203}" destId="{C73A9ED5-6591-431A-90CD-D43577C23242}" srcOrd="1" destOrd="0" parTransId="{18AA842C-00A3-411C-A7FC-3D5D82388424}" sibTransId="{BC21CEF3-D127-4715-9F99-03ABC16771E3}"/>
    <dgm:cxn modelId="{540FE0F9-5B69-4488-B181-04483295F40E}" srcId="{BD1A6703-EF81-48B8-8069-5F39CA3D4203}" destId="{F5B3814F-7A81-4980-8FAF-FBD14BE98259}" srcOrd="4" destOrd="0" parTransId="{30351757-7506-4BFD-88A7-B04AFBB6F538}" sibTransId="{F7DB2552-AE15-4744-BDDB-828660FCCD35}"/>
    <dgm:cxn modelId="{444DCCAE-5F04-4857-BEA2-13DEEFBA3380}" type="presParOf" srcId="{4B428095-DE33-42B4-8387-34D7EE876513}" destId="{40DE5BF5-32F0-47E4-A7FE-8641F5E27924}" srcOrd="0" destOrd="0" presId="urn:microsoft.com/office/officeart/2005/8/layout/radial3"/>
    <dgm:cxn modelId="{A156EA66-5591-4CE5-9284-EEC6A13AD170}" type="presParOf" srcId="{40DE5BF5-32F0-47E4-A7FE-8641F5E27924}" destId="{B0CB1D7A-DB4F-4458-A2CA-4B4F25B12A0B}" srcOrd="0" destOrd="0" presId="urn:microsoft.com/office/officeart/2005/8/layout/radial3"/>
    <dgm:cxn modelId="{63F7BF93-A192-4A22-AF24-6E5939FAC4E3}" type="presParOf" srcId="{40DE5BF5-32F0-47E4-A7FE-8641F5E27924}" destId="{9B923F75-4F70-47AE-8F3C-7D90D7605E9E}" srcOrd="1" destOrd="0" presId="urn:microsoft.com/office/officeart/2005/8/layout/radial3"/>
    <dgm:cxn modelId="{5AFF8592-7B63-453B-B838-F95A01F0B72A}" type="presParOf" srcId="{40DE5BF5-32F0-47E4-A7FE-8641F5E27924}" destId="{29B33C63-D7C1-445D-B208-36935E4A348E}" srcOrd="2" destOrd="0" presId="urn:microsoft.com/office/officeart/2005/8/layout/radial3"/>
    <dgm:cxn modelId="{5AFF0745-9480-4D5A-8A90-90D4B2DFBD5A}" type="presParOf" srcId="{40DE5BF5-32F0-47E4-A7FE-8641F5E27924}" destId="{A890075D-95D8-4720-972B-5F60BFF3A564}" srcOrd="3" destOrd="0" presId="urn:microsoft.com/office/officeart/2005/8/layout/radial3"/>
    <dgm:cxn modelId="{40AA4583-627B-4C08-97EF-C76158273A5E}" type="presParOf" srcId="{40DE5BF5-32F0-47E4-A7FE-8641F5E27924}" destId="{8DFD27C1-5049-4832-B406-3F3E4652BCE4}" srcOrd="4" destOrd="0" presId="urn:microsoft.com/office/officeart/2005/8/layout/radial3"/>
    <dgm:cxn modelId="{626A51ED-CCB2-4868-A0AA-E7CDC00173D5}" type="presParOf" srcId="{40DE5BF5-32F0-47E4-A7FE-8641F5E27924}" destId="{C5CB8F7B-E8DC-49A2-B4E4-CC9F79A8D6D8}" srcOrd="5" destOrd="0" presId="urn:microsoft.com/office/officeart/2005/8/layout/radial3"/>
    <dgm:cxn modelId="{B9073E8D-32B0-4AF5-9F67-2446A13EF406}" type="presParOf" srcId="{40DE5BF5-32F0-47E4-A7FE-8641F5E27924}" destId="{7AA4CDA6-3CD1-43F2-83E3-9349960F747F}" srcOrd="6" destOrd="0" presId="urn:microsoft.com/office/officeart/2005/8/layout/radial3"/>
    <dgm:cxn modelId="{29609764-BD9C-4155-B720-D31BF5AF7835}" type="presParOf" srcId="{40DE5BF5-32F0-47E4-A7FE-8641F5E27924}" destId="{716358A9-0109-482C-AE26-484B3FB81755}" srcOrd="7" destOrd="0" presId="urn:microsoft.com/office/officeart/2005/8/layout/radial3"/>
    <dgm:cxn modelId="{A1B88FF2-18C0-41F9-B711-AFA21521023A}" type="presParOf" srcId="{40DE5BF5-32F0-47E4-A7FE-8641F5E27924}" destId="{B4DBAC58-412B-4A08-B01F-33A2C8C546F1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67C6EC-A80E-4444-873C-79334110F64C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8AD6C3A-2CA1-4290-80B7-FC05144DC377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অষ্টাঙ্গযোগের গুরুত্ব ব্যাখ্যা কর।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C0E543-412E-470A-BF94-1D269DB716B9}" type="parTrans" cxnId="{947B574D-F36C-4756-BD20-86F0154EEF72}">
      <dgm:prSet/>
      <dgm:spPr/>
      <dgm:t>
        <a:bodyPr/>
        <a:lstStyle/>
        <a:p>
          <a:endParaRPr lang="en-US"/>
        </a:p>
      </dgm:t>
    </dgm:pt>
    <dgm:pt modelId="{9BAD65C1-B3D9-4729-B4F7-8F356B065AD3}" type="sibTrans" cxnId="{947B574D-F36C-4756-BD20-86F0154EEF72}">
      <dgm:prSet/>
      <dgm:spPr/>
      <dgm:t>
        <a:bodyPr/>
        <a:lstStyle/>
        <a:p>
          <a:endParaRPr lang="en-US"/>
        </a:p>
      </dgm:t>
    </dgm:pt>
    <dgm:pt modelId="{5C8CD352-8FA6-4869-968D-97608BFDD282}" type="pres">
      <dgm:prSet presAssocID="{8867C6EC-A80E-4444-873C-79334110F64C}" presName="Name0" presStyleCnt="0">
        <dgm:presLayoutVars>
          <dgm:chMax/>
          <dgm:chPref/>
          <dgm:dir/>
        </dgm:presLayoutVars>
      </dgm:prSet>
      <dgm:spPr/>
    </dgm:pt>
    <dgm:pt modelId="{98A0EECE-5A7C-4872-A8F1-DED6FDED8A68}" type="pres">
      <dgm:prSet presAssocID="{88AD6C3A-2CA1-4290-80B7-FC05144DC377}" presName="composite" presStyleCnt="0"/>
      <dgm:spPr/>
    </dgm:pt>
    <dgm:pt modelId="{E9B0E93E-097E-4985-A5A9-5F8BA7DDCD3E}" type="pres">
      <dgm:prSet presAssocID="{88AD6C3A-2CA1-4290-80B7-FC05144DC377}" presName="Accent" presStyleLbl="alignNode1" presStyleIdx="0" presStyleCnt="1">
        <dgm:presLayoutVars>
          <dgm:chMax val="0"/>
          <dgm:chPref val="0"/>
        </dgm:presLayoutVars>
      </dgm:prSet>
      <dgm:spPr/>
    </dgm:pt>
    <dgm:pt modelId="{12AF834E-7EFB-433E-BD4F-9D7FFED43BA7}" type="pres">
      <dgm:prSet presAssocID="{88AD6C3A-2CA1-4290-80B7-FC05144DC377}" presName="Image" presStyleLbl="bgImgPlace1" presStyleIdx="0" presStyleCnt="1" custLinFactNeighborX="-3089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FC5EF05-3F03-4EF1-899C-523C2ABB3E48}" type="pres">
      <dgm:prSet presAssocID="{88AD6C3A-2CA1-4290-80B7-FC05144DC377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</dgm:pt>
    <dgm:pt modelId="{2D43345F-324C-48BF-8A96-27C551B7BF17}" type="pres">
      <dgm:prSet presAssocID="{88AD6C3A-2CA1-4290-80B7-FC05144DC377}" presName="Space" presStyleCnt="0">
        <dgm:presLayoutVars>
          <dgm:chMax val="0"/>
          <dgm:chPref val="0"/>
        </dgm:presLayoutVars>
      </dgm:prSet>
      <dgm:spPr/>
    </dgm:pt>
  </dgm:ptLst>
  <dgm:cxnLst>
    <dgm:cxn modelId="{947B574D-F36C-4756-BD20-86F0154EEF72}" srcId="{8867C6EC-A80E-4444-873C-79334110F64C}" destId="{88AD6C3A-2CA1-4290-80B7-FC05144DC377}" srcOrd="0" destOrd="0" parTransId="{95C0E543-412E-470A-BF94-1D269DB716B9}" sibTransId="{9BAD65C1-B3D9-4729-B4F7-8F356B065AD3}"/>
    <dgm:cxn modelId="{5B64567E-7A7D-4A1F-9F79-60BE0629B933}" type="presOf" srcId="{8867C6EC-A80E-4444-873C-79334110F64C}" destId="{5C8CD352-8FA6-4869-968D-97608BFDD282}" srcOrd="0" destOrd="0" presId="urn:microsoft.com/office/officeart/2008/layout/AlternatingPictureCircles"/>
    <dgm:cxn modelId="{1EA605F3-8C6F-4A4B-8E75-5048B7BF4336}" type="presOf" srcId="{88AD6C3A-2CA1-4290-80B7-FC05144DC377}" destId="{5FC5EF05-3F03-4EF1-899C-523C2ABB3E48}" srcOrd="0" destOrd="0" presId="urn:microsoft.com/office/officeart/2008/layout/AlternatingPictureCircles"/>
    <dgm:cxn modelId="{7F60CA63-2724-4638-BFDC-EE7405D6CC8E}" type="presParOf" srcId="{5C8CD352-8FA6-4869-968D-97608BFDD282}" destId="{98A0EECE-5A7C-4872-A8F1-DED6FDED8A68}" srcOrd="0" destOrd="0" presId="urn:microsoft.com/office/officeart/2008/layout/AlternatingPictureCircles"/>
    <dgm:cxn modelId="{3C33D135-5453-4C09-8949-8589308EE16D}" type="presParOf" srcId="{98A0EECE-5A7C-4872-A8F1-DED6FDED8A68}" destId="{E9B0E93E-097E-4985-A5A9-5F8BA7DDCD3E}" srcOrd="0" destOrd="0" presId="urn:microsoft.com/office/officeart/2008/layout/AlternatingPictureCircles"/>
    <dgm:cxn modelId="{7053D904-4F94-4CDD-80A9-E178B4D39A6F}" type="presParOf" srcId="{98A0EECE-5A7C-4872-A8F1-DED6FDED8A68}" destId="{12AF834E-7EFB-433E-BD4F-9D7FFED43BA7}" srcOrd="1" destOrd="0" presId="urn:microsoft.com/office/officeart/2008/layout/AlternatingPictureCircles"/>
    <dgm:cxn modelId="{25306F50-2DA6-4002-B848-B441AC6E55C0}" type="presParOf" srcId="{98A0EECE-5A7C-4872-A8F1-DED6FDED8A68}" destId="{5FC5EF05-3F03-4EF1-899C-523C2ABB3E48}" srcOrd="2" destOrd="0" presId="urn:microsoft.com/office/officeart/2008/layout/AlternatingPictureCircles"/>
    <dgm:cxn modelId="{4D100363-BAFB-4F7C-811A-9B4705AF1863}" type="presParOf" srcId="{98A0EECE-5A7C-4872-A8F1-DED6FDED8A68}" destId="{2D43345F-324C-48BF-8A96-27C551B7BF17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04ECE-796D-4B95-B508-1337F8732948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A30B72-737F-4561-B08F-9625DA3B22E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যম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4093F1-F937-46FD-A038-5727AC3EAB2B}" type="parTrans" cxnId="{5636199D-5366-40B2-80C6-6EBDEAD49B0C}">
      <dgm:prSet/>
      <dgm:spPr/>
      <dgm:t>
        <a:bodyPr/>
        <a:lstStyle/>
        <a:p>
          <a:endParaRPr lang="en-US"/>
        </a:p>
      </dgm:t>
    </dgm:pt>
    <dgm:pt modelId="{628F9AF0-B74B-4B20-8B22-7391D43FB47A}" type="sibTrans" cxnId="{5636199D-5366-40B2-80C6-6EBDEAD49B0C}">
      <dgm:prSet/>
      <dgm:spPr/>
      <dgm:t>
        <a:bodyPr/>
        <a:lstStyle/>
        <a:p>
          <a:endParaRPr lang="en-US"/>
        </a:p>
      </dgm:t>
    </dgm:pt>
    <dgm:pt modelId="{93153463-1B9F-44E5-B437-6FDD7BFA6AD5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অহিংসা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1D12AB-E8A5-4975-A314-6D36481D5768}" type="parTrans" cxnId="{201917EC-242D-4700-8B2F-E50C82BDDA7B}">
      <dgm:prSet/>
      <dgm:spPr/>
      <dgm:t>
        <a:bodyPr/>
        <a:lstStyle/>
        <a:p>
          <a:endParaRPr lang="en-US"/>
        </a:p>
      </dgm:t>
    </dgm:pt>
    <dgm:pt modelId="{80C4A712-0CF8-4B26-8CA0-97C9B7F4D850}" type="sibTrans" cxnId="{201917EC-242D-4700-8B2F-E50C82BDDA7B}">
      <dgm:prSet/>
      <dgm:spPr/>
      <dgm:t>
        <a:bodyPr/>
        <a:lstStyle/>
        <a:p>
          <a:endParaRPr lang="en-US"/>
        </a:p>
      </dgm:t>
    </dgm:pt>
    <dgm:pt modelId="{7C1C0BE8-A918-48C2-AEA1-0773DA375D25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সত্য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7EBE9B-B460-443C-81ED-28A17B1003EC}" type="parTrans" cxnId="{5853A69D-2F22-4E93-A3D2-FBE049570CEC}">
      <dgm:prSet/>
      <dgm:spPr/>
      <dgm:t>
        <a:bodyPr/>
        <a:lstStyle/>
        <a:p>
          <a:endParaRPr lang="en-US"/>
        </a:p>
      </dgm:t>
    </dgm:pt>
    <dgm:pt modelId="{9ED82330-C2D7-4628-B08E-6CE04C0E3A1C}" type="sibTrans" cxnId="{5853A69D-2F22-4E93-A3D2-FBE049570CEC}">
      <dgm:prSet/>
      <dgm:spPr/>
      <dgm:t>
        <a:bodyPr/>
        <a:lstStyle/>
        <a:p>
          <a:endParaRPr lang="en-US"/>
        </a:p>
      </dgm:t>
    </dgm:pt>
    <dgm:pt modelId="{2B1CED58-3BC5-486E-9542-788C48A423F9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অস্তেয়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66531D-838E-41D1-8F01-1F922BC07F35}" type="parTrans" cxnId="{117D7EE4-62CE-4C83-A603-413934EF01EE}">
      <dgm:prSet/>
      <dgm:spPr/>
      <dgm:t>
        <a:bodyPr/>
        <a:lstStyle/>
        <a:p>
          <a:endParaRPr lang="en-US"/>
        </a:p>
      </dgm:t>
    </dgm:pt>
    <dgm:pt modelId="{B46B33C9-4198-4D79-8BF0-5CE2EA8ADB39}" type="sibTrans" cxnId="{117D7EE4-62CE-4C83-A603-413934EF01EE}">
      <dgm:prSet/>
      <dgm:spPr/>
      <dgm:t>
        <a:bodyPr/>
        <a:lstStyle/>
        <a:p>
          <a:endParaRPr lang="en-US"/>
        </a:p>
      </dgm:t>
    </dgm:pt>
    <dgm:pt modelId="{D4B88677-EB78-4662-BCE3-44CA3519F949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ব্রহ্মচর্য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A56CCB-AA2D-45E4-A07F-73C51E800D25}" type="parTrans" cxnId="{EDCD9CCC-0866-4895-9429-AECE56357E05}">
      <dgm:prSet/>
      <dgm:spPr/>
      <dgm:t>
        <a:bodyPr/>
        <a:lstStyle/>
        <a:p>
          <a:endParaRPr lang="en-US"/>
        </a:p>
      </dgm:t>
    </dgm:pt>
    <dgm:pt modelId="{941B07C4-D47A-4F5E-816B-48BAFDD19842}" type="sibTrans" cxnId="{EDCD9CCC-0866-4895-9429-AECE56357E05}">
      <dgm:prSet/>
      <dgm:spPr/>
      <dgm:t>
        <a:bodyPr/>
        <a:lstStyle/>
        <a:p>
          <a:endParaRPr lang="en-US"/>
        </a:p>
      </dgm:t>
    </dgm:pt>
    <dgm:pt modelId="{38EDE83F-14E5-499E-8933-D140B454171F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অপরিগ্রহ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A947A3-8F4E-4C9E-9700-203EA5C5A583}" type="parTrans" cxnId="{7B6A3BDE-59AA-4E25-B60E-0C8ABB93C6CD}">
      <dgm:prSet/>
      <dgm:spPr/>
      <dgm:t>
        <a:bodyPr/>
        <a:lstStyle/>
        <a:p>
          <a:endParaRPr lang="en-US"/>
        </a:p>
      </dgm:t>
    </dgm:pt>
    <dgm:pt modelId="{6818B758-3B28-4289-921D-E077BA67F044}" type="sibTrans" cxnId="{7B6A3BDE-59AA-4E25-B60E-0C8ABB93C6CD}">
      <dgm:prSet/>
      <dgm:spPr/>
      <dgm:t>
        <a:bodyPr/>
        <a:lstStyle/>
        <a:p>
          <a:endParaRPr lang="en-US"/>
        </a:p>
      </dgm:t>
    </dgm:pt>
    <dgm:pt modelId="{C6F5E4F6-0D81-41FF-A095-7644559630AF}" type="pres">
      <dgm:prSet presAssocID="{C7E04ECE-796D-4B95-B508-1337F873294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D15171-9A1C-4E40-9253-5D80527E6C1D}" type="pres">
      <dgm:prSet presAssocID="{04A30B72-737F-4561-B08F-9625DA3B22E3}" presName="centerShape" presStyleLbl="node0" presStyleIdx="0" presStyleCnt="1" custScaleX="69917" custScaleY="53461"/>
      <dgm:spPr/>
    </dgm:pt>
    <dgm:pt modelId="{60614955-1875-43FC-AC21-2A99F05F450D}" type="pres">
      <dgm:prSet presAssocID="{9C1D12AB-E8A5-4975-A314-6D36481D5768}" presName="Name9" presStyleLbl="parChTrans1D2" presStyleIdx="0" presStyleCnt="5"/>
      <dgm:spPr/>
    </dgm:pt>
    <dgm:pt modelId="{962438A1-DC73-42A7-BB56-D8A9F1FDCF8E}" type="pres">
      <dgm:prSet presAssocID="{9C1D12AB-E8A5-4975-A314-6D36481D5768}" presName="connTx" presStyleLbl="parChTrans1D2" presStyleIdx="0" presStyleCnt="5"/>
      <dgm:spPr/>
    </dgm:pt>
    <dgm:pt modelId="{C2FACD38-05B4-4CDF-8877-ABF1D7C95050}" type="pres">
      <dgm:prSet presAssocID="{93153463-1B9F-44E5-B437-6FDD7BFA6AD5}" presName="node" presStyleLbl="node1" presStyleIdx="0" presStyleCnt="5" custScaleX="66437" custScaleY="49431" custRadScaleRad="100561" custRadScaleInc="2532">
        <dgm:presLayoutVars>
          <dgm:bulletEnabled val="1"/>
        </dgm:presLayoutVars>
      </dgm:prSet>
      <dgm:spPr/>
    </dgm:pt>
    <dgm:pt modelId="{44122C29-0A37-4BB4-82CC-26A5AFC14A23}" type="pres">
      <dgm:prSet presAssocID="{1B7EBE9B-B460-443C-81ED-28A17B1003EC}" presName="Name9" presStyleLbl="parChTrans1D2" presStyleIdx="1" presStyleCnt="5"/>
      <dgm:spPr/>
    </dgm:pt>
    <dgm:pt modelId="{5C94AA87-AE46-47F5-A487-0E2AE9184BF8}" type="pres">
      <dgm:prSet presAssocID="{1B7EBE9B-B460-443C-81ED-28A17B1003EC}" presName="connTx" presStyleLbl="parChTrans1D2" presStyleIdx="1" presStyleCnt="5"/>
      <dgm:spPr/>
    </dgm:pt>
    <dgm:pt modelId="{1E5D69A8-421A-47B6-9C35-C5C635E869D1}" type="pres">
      <dgm:prSet presAssocID="{7C1C0BE8-A918-48C2-AEA1-0773DA375D25}" presName="node" presStyleLbl="node1" presStyleIdx="1" presStyleCnt="5" custScaleX="66661" custScaleY="45527" custRadScaleRad="83055" custRadScaleInc="-51693">
        <dgm:presLayoutVars>
          <dgm:bulletEnabled val="1"/>
        </dgm:presLayoutVars>
      </dgm:prSet>
      <dgm:spPr/>
    </dgm:pt>
    <dgm:pt modelId="{F182135E-73F3-4C59-8A94-893AC31E95C8}" type="pres">
      <dgm:prSet presAssocID="{A966531D-838E-41D1-8F01-1F922BC07F35}" presName="Name9" presStyleLbl="parChTrans1D2" presStyleIdx="2" presStyleCnt="5"/>
      <dgm:spPr/>
    </dgm:pt>
    <dgm:pt modelId="{284D0718-CA7D-487F-939D-9176A45DBF56}" type="pres">
      <dgm:prSet presAssocID="{A966531D-838E-41D1-8F01-1F922BC07F35}" presName="connTx" presStyleLbl="parChTrans1D2" presStyleIdx="2" presStyleCnt="5"/>
      <dgm:spPr/>
    </dgm:pt>
    <dgm:pt modelId="{8FA2B284-1EE2-4BCA-AA85-BEE1FA93D77F}" type="pres">
      <dgm:prSet presAssocID="{2B1CED58-3BC5-486E-9542-788C48A423F9}" presName="node" presStyleLbl="node1" presStyleIdx="2" presStyleCnt="5" custScaleX="62305" custScaleY="52296" custRadScaleRad="92487" custRadScaleInc="-51468">
        <dgm:presLayoutVars>
          <dgm:bulletEnabled val="1"/>
        </dgm:presLayoutVars>
      </dgm:prSet>
      <dgm:spPr/>
    </dgm:pt>
    <dgm:pt modelId="{E5642BCB-DBE1-4EAC-B3DF-E7E41A948F40}" type="pres">
      <dgm:prSet presAssocID="{72A56CCB-AA2D-45E4-A07F-73C51E800D25}" presName="Name9" presStyleLbl="parChTrans1D2" presStyleIdx="3" presStyleCnt="5"/>
      <dgm:spPr/>
    </dgm:pt>
    <dgm:pt modelId="{97528D7D-D8E3-4BDC-826F-F943346AF6F1}" type="pres">
      <dgm:prSet presAssocID="{72A56CCB-AA2D-45E4-A07F-73C51E800D25}" presName="connTx" presStyleLbl="parChTrans1D2" presStyleIdx="3" presStyleCnt="5"/>
      <dgm:spPr/>
    </dgm:pt>
    <dgm:pt modelId="{19371DE7-B407-4441-BD27-132AB2549944}" type="pres">
      <dgm:prSet presAssocID="{D4B88677-EB78-4662-BCE3-44CA3519F949}" presName="node" presStyleLbl="node1" presStyleIdx="3" presStyleCnt="5" custScaleX="58275" custScaleY="50996" custRadScaleRad="88161" custRadScaleInc="49163">
        <dgm:presLayoutVars>
          <dgm:bulletEnabled val="1"/>
        </dgm:presLayoutVars>
      </dgm:prSet>
      <dgm:spPr/>
    </dgm:pt>
    <dgm:pt modelId="{3D616221-29B9-4DBC-AD30-44E723334F01}" type="pres">
      <dgm:prSet presAssocID="{D0A947A3-8F4E-4C9E-9700-203EA5C5A583}" presName="Name9" presStyleLbl="parChTrans1D2" presStyleIdx="4" presStyleCnt="5"/>
      <dgm:spPr/>
    </dgm:pt>
    <dgm:pt modelId="{01F1C875-3571-4F11-A3E3-2737C1E77B12}" type="pres">
      <dgm:prSet presAssocID="{D0A947A3-8F4E-4C9E-9700-203EA5C5A583}" presName="connTx" presStyleLbl="parChTrans1D2" presStyleIdx="4" presStyleCnt="5"/>
      <dgm:spPr/>
    </dgm:pt>
    <dgm:pt modelId="{90E68543-C21E-44B4-A1B7-852724D9B6D0}" type="pres">
      <dgm:prSet presAssocID="{38EDE83F-14E5-499E-8933-D140B454171F}" presName="node" presStyleLbl="node1" presStyleIdx="4" presStyleCnt="5" custScaleX="58390" custScaleY="55223" custRadScaleRad="118976" custRadScaleInc="37489">
        <dgm:presLayoutVars>
          <dgm:bulletEnabled val="1"/>
        </dgm:presLayoutVars>
      </dgm:prSet>
      <dgm:spPr/>
    </dgm:pt>
  </dgm:ptLst>
  <dgm:cxnLst>
    <dgm:cxn modelId="{BB5C1500-554B-4C6E-8D86-FF4AFC3E7E32}" type="presOf" srcId="{72A56CCB-AA2D-45E4-A07F-73C51E800D25}" destId="{97528D7D-D8E3-4BDC-826F-F943346AF6F1}" srcOrd="1" destOrd="0" presId="urn:microsoft.com/office/officeart/2005/8/layout/radial1"/>
    <dgm:cxn modelId="{D7156D0A-2FD6-472B-8AEF-7F1269189666}" type="presOf" srcId="{2B1CED58-3BC5-486E-9542-788C48A423F9}" destId="{8FA2B284-1EE2-4BCA-AA85-BEE1FA93D77F}" srcOrd="0" destOrd="0" presId="urn:microsoft.com/office/officeart/2005/8/layout/radial1"/>
    <dgm:cxn modelId="{1D48091A-9B78-4569-8FB1-0EA5A15C8E67}" type="presOf" srcId="{1B7EBE9B-B460-443C-81ED-28A17B1003EC}" destId="{5C94AA87-AE46-47F5-A487-0E2AE9184BF8}" srcOrd="1" destOrd="0" presId="urn:microsoft.com/office/officeart/2005/8/layout/radial1"/>
    <dgm:cxn modelId="{AEF6CF1C-2B5B-41ED-9970-46D9051C8D5F}" type="presOf" srcId="{A966531D-838E-41D1-8F01-1F922BC07F35}" destId="{F182135E-73F3-4C59-8A94-893AC31E95C8}" srcOrd="0" destOrd="0" presId="urn:microsoft.com/office/officeart/2005/8/layout/radial1"/>
    <dgm:cxn modelId="{01828F21-5B16-4982-9AB1-953DD53A86DF}" type="presOf" srcId="{1B7EBE9B-B460-443C-81ED-28A17B1003EC}" destId="{44122C29-0A37-4BB4-82CC-26A5AFC14A23}" srcOrd="0" destOrd="0" presId="urn:microsoft.com/office/officeart/2005/8/layout/radial1"/>
    <dgm:cxn modelId="{7E119B21-9E5B-4A72-97E4-B25011346CA8}" type="presOf" srcId="{D4B88677-EB78-4662-BCE3-44CA3519F949}" destId="{19371DE7-B407-4441-BD27-132AB2549944}" srcOrd="0" destOrd="0" presId="urn:microsoft.com/office/officeart/2005/8/layout/radial1"/>
    <dgm:cxn modelId="{2865A334-2C7E-4CAD-A805-989A64211274}" type="presOf" srcId="{9C1D12AB-E8A5-4975-A314-6D36481D5768}" destId="{60614955-1875-43FC-AC21-2A99F05F450D}" srcOrd="0" destOrd="0" presId="urn:microsoft.com/office/officeart/2005/8/layout/radial1"/>
    <dgm:cxn modelId="{31384949-1F43-4C07-ACD7-48336BEC5BC0}" type="presOf" srcId="{7C1C0BE8-A918-48C2-AEA1-0773DA375D25}" destId="{1E5D69A8-421A-47B6-9C35-C5C635E869D1}" srcOrd="0" destOrd="0" presId="urn:microsoft.com/office/officeart/2005/8/layout/radial1"/>
    <dgm:cxn modelId="{D712424C-8285-41CD-9805-12761F21976B}" type="presOf" srcId="{04A30B72-737F-4561-B08F-9625DA3B22E3}" destId="{E7D15171-9A1C-4E40-9253-5D80527E6C1D}" srcOrd="0" destOrd="0" presId="urn:microsoft.com/office/officeart/2005/8/layout/radial1"/>
    <dgm:cxn modelId="{DF13226E-53D6-48CD-AB6E-D2AFB89A176C}" type="presOf" srcId="{72A56CCB-AA2D-45E4-A07F-73C51E800D25}" destId="{E5642BCB-DBE1-4EAC-B3DF-E7E41A948F40}" srcOrd="0" destOrd="0" presId="urn:microsoft.com/office/officeart/2005/8/layout/radial1"/>
    <dgm:cxn modelId="{56781D8A-9BF9-4692-B5E5-234BADBD1045}" type="presOf" srcId="{D0A947A3-8F4E-4C9E-9700-203EA5C5A583}" destId="{3D616221-29B9-4DBC-AD30-44E723334F01}" srcOrd="0" destOrd="0" presId="urn:microsoft.com/office/officeart/2005/8/layout/radial1"/>
    <dgm:cxn modelId="{5636199D-5366-40B2-80C6-6EBDEAD49B0C}" srcId="{C7E04ECE-796D-4B95-B508-1337F8732948}" destId="{04A30B72-737F-4561-B08F-9625DA3B22E3}" srcOrd="0" destOrd="0" parTransId="{BD4093F1-F937-46FD-A038-5727AC3EAB2B}" sibTransId="{628F9AF0-B74B-4B20-8B22-7391D43FB47A}"/>
    <dgm:cxn modelId="{5853A69D-2F22-4E93-A3D2-FBE049570CEC}" srcId="{04A30B72-737F-4561-B08F-9625DA3B22E3}" destId="{7C1C0BE8-A918-48C2-AEA1-0773DA375D25}" srcOrd="1" destOrd="0" parTransId="{1B7EBE9B-B460-443C-81ED-28A17B1003EC}" sibTransId="{9ED82330-C2D7-4628-B08E-6CE04C0E3A1C}"/>
    <dgm:cxn modelId="{20DBD79D-B125-4F55-A783-FF528339E9F3}" type="presOf" srcId="{93153463-1B9F-44E5-B437-6FDD7BFA6AD5}" destId="{C2FACD38-05B4-4CDF-8877-ABF1D7C95050}" srcOrd="0" destOrd="0" presId="urn:microsoft.com/office/officeart/2005/8/layout/radial1"/>
    <dgm:cxn modelId="{C4B8E0A1-DA79-4B86-B368-1C068CDB9DFD}" type="presOf" srcId="{9C1D12AB-E8A5-4975-A314-6D36481D5768}" destId="{962438A1-DC73-42A7-BB56-D8A9F1FDCF8E}" srcOrd="1" destOrd="0" presId="urn:microsoft.com/office/officeart/2005/8/layout/radial1"/>
    <dgm:cxn modelId="{9D4EC9AC-B760-4F15-954F-B89D50487542}" type="presOf" srcId="{C7E04ECE-796D-4B95-B508-1337F8732948}" destId="{C6F5E4F6-0D81-41FF-A095-7644559630AF}" srcOrd="0" destOrd="0" presId="urn:microsoft.com/office/officeart/2005/8/layout/radial1"/>
    <dgm:cxn modelId="{F3B0E5BF-2D0A-4CA5-93C1-966E1FD3E100}" type="presOf" srcId="{A966531D-838E-41D1-8F01-1F922BC07F35}" destId="{284D0718-CA7D-487F-939D-9176A45DBF56}" srcOrd="1" destOrd="0" presId="urn:microsoft.com/office/officeart/2005/8/layout/radial1"/>
    <dgm:cxn modelId="{EDCD9CCC-0866-4895-9429-AECE56357E05}" srcId="{04A30B72-737F-4561-B08F-9625DA3B22E3}" destId="{D4B88677-EB78-4662-BCE3-44CA3519F949}" srcOrd="3" destOrd="0" parTransId="{72A56CCB-AA2D-45E4-A07F-73C51E800D25}" sibTransId="{941B07C4-D47A-4F5E-816B-48BAFDD19842}"/>
    <dgm:cxn modelId="{319167D3-F447-4D8D-AA7E-40DC70600EA9}" type="presOf" srcId="{D0A947A3-8F4E-4C9E-9700-203EA5C5A583}" destId="{01F1C875-3571-4F11-A3E3-2737C1E77B12}" srcOrd="1" destOrd="0" presId="urn:microsoft.com/office/officeart/2005/8/layout/radial1"/>
    <dgm:cxn modelId="{62F5C3D8-97BD-4E7F-9C3D-0A627600B482}" type="presOf" srcId="{38EDE83F-14E5-499E-8933-D140B454171F}" destId="{90E68543-C21E-44B4-A1B7-852724D9B6D0}" srcOrd="0" destOrd="0" presId="urn:microsoft.com/office/officeart/2005/8/layout/radial1"/>
    <dgm:cxn modelId="{7B6A3BDE-59AA-4E25-B60E-0C8ABB93C6CD}" srcId="{04A30B72-737F-4561-B08F-9625DA3B22E3}" destId="{38EDE83F-14E5-499E-8933-D140B454171F}" srcOrd="4" destOrd="0" parTransId="{D0A947A3-8F4E-4C9E-9700-203EA5C5A583}" sibTransId="{6818B758-3B28-4289-921D-E077BA67F044}"/>
    <dgm:cxn modelId="{117D7EE4-62CE-4C83-A603-413934EF01EE}" srcId="{04A30B72-737F-4561-B08F-9625DA3B22E3}" destId="{2B1CED58-3BC5-486E-9542-788C48A423F9}" srcOrd="2" destOrd="0" parTransId="{A966531D-838E-41D1-8F01-1F922BC07F35}" sibTransId="{B46B33C9-4198-4D79-8BF0-5CE2EA8ADB39}"/>
    <dgm:cxn modelId="{201917EC-242D-4700-8B2F-E50C82BDDA7B}" srcId="{04A30B72-737F-4561-B08F-9625DA3B22E3}" destId="{93153463-1B9F-44E5-B437-6FDD7BFA6AD5}" srcOrd="0" destOrd="0" parTransId="{9C1D12AB-E8A5-4975-A314-6D36481D5768}" sibTransId="{80C4A712-0CF8-4B26-8CA0-97C9B7F4D850}"/>
    <dgm:cxn modelId="{276AB729-98B5-4D17-8798-C7B096C491C1}" type="presParOf" srcId="{C6F5E4F6-0D81-41FF-A095-7644559630AF}" destId="{E7D15171-9A1C-4E40-9253-5D80527E6C1D}" srcOrd="0" destOrd="0" presId="urn:microsoft.com/office/officeart/2005/8/layout/radial1"/>
    <dgm:cxn modelId="{34654B0A-D74C-4CF9-9459-BD55397E04AA}" type="presParOf" srcId="{C6F5E4F6-0D81-41FF-A095-7644559630AF}" destId="{60614955-1875-43FC-AC21-2A99F05F450D}" srcOrd="1" destOrd="0" presId="urn:microsoft.com/office/officeart/2005/8/layout/radial1"/>
    <dgm:cxn modelId="{A343CA77-9C06-441A-B30F-1005881FAD33}" type="presParOf" srcId="{60614955-1875-43FC-AC21-2A99F05F450D}" destId="{962438A1-DC73-42A7-BB56-D8A9F1FDCF8E}" srcOrd="0" destOrd="0" presId="urn:microsoft.com/office/officeart/2005/8/layout/radial1"/>
    <dgm:cxn modelId="{3C24E2B5-CB64-40B4-90CC-C89F7EAA99B7}" type="presParOf" srcId="{C6F5E4F6-0D81-41FF-A095-7644559630AF}" destId="{C2FACD38-05B4-4CDF-8877-ABF1D7C95050}" srcOrd="2" destOrd="0" presId="urn:microsoft.com/office/officeart/2005/8/layout/radial1"/>
    <dgm:cxn modelId="{279F6834-C935-4A4A-BE37-60F1CA3D9297}" type="presParOf" srcId="{C6F5E4F6-0D81-41FF-A095-7644559630AF}" destId="{44122C29-0A37-4BB4-82CC-26A5AFC14A23}" srcOrd="3" destOrd="0" presId="urn:microsoft.com/office/officeart/2005/8/layout/radial1"/>
    <dgm:cxn modelId="{133E7869-2098-4A0E-9952-4AC9D3B5FDC9}" type="presParOf" srcId="{44122C29-0A37-4BB4-82CC-26A5AFC14A23}" destId="{5C94AA87-AE46-47F5-A487-0E2AE9184BF8}" srcOrd="0" destOrd="0" presId="urn:microsoft.com/office/officeart/2005/8/layout/radial1"/>
    <dgm:cxn modelId="{F19DC20C-F5CD-4E2E-8B3B-B8F97015B606}" type="presParOf" srcId="{C6F5E4F6-0D81-41FF-A095-7644559630AF}" destId="{1E5D69A8-421A-47B6-9C35-C5C635E869D1}" srcOrd="4" destOrd="0" presId="urn:microsoft.com/office/officeart/2005/8/layout/radial1"/>
    <dgm:cxn modelId="{016ED208-8828-4FAE-9D38-73E922791931}" type="presParOf" srcId="{C6F5E4F6-0D81-41FF-A095-7644559630AF}" destId="{F182135E-73F3-4C59-8A94-893AC31E95C8}" srcOrd="5" destOrd="0" presId="urn:microsoft.com/office/officeart/2005/8/layout/radial1"/>
    <dgm:cxn modelId="{7A451A1E-0254-44DB-ACA7-6002393A6E64}" type="presParOf" srcId="{F182135E-73F3-4C59-8A94-893AC31E95C8}" destId="{284D0718-CA7D-487F-939D-9176A45DBF56}" srcOrd="0" destOrd="0" presId="urn:microsoft.com/office/officeart/2005/8/layout/radial1"/>
    <dgm:cxn modelId="{075A1B8C-B1A5-4395-A809-4D2A437D7270}" type="presParOf" srcId="{C6F5E4F6-0D81-41FF-A095-7644559630AF}" destId="{8FA2B284-1EE2-4BCA-AA85-BEE1FA93D77F}" srcOrd="6" destOrd="0" presId="urn:microsoft.com/office/officeart/2005/8/layout/radial1"/>
    <dgm:cxn modelId="{5BEAA64B-C3EA-47D4-88C6-010ECCE542A5}" type="presParOf" srcId="{C6F5E4F6-0D81-41FF-A095-7644559630AF}" destId="{E5642BCB-DBE1-4EAC-B3DF-E7E41A948F40}" srcOrd="7" destOrd="0" presId="urn:microsoft.com/office/officeart/2005/8/layout/radial1"/>
    <dgm:cxn modelId="{6CFBD946-08DD-43E5-909A-5F2ECE8E71E7}" type="presParOf" srcId="{E5642BCB-DBE1-4EAC-B3DF-E7E41A948F40}" destId="{97528D7D-D8E3-4BDC-826F-F943346AF6F1}" srcOrd="0" destOrd="0" presId="urn:microsoft.com/office/officeart/2005/8/layout/radial1"/>
    <dgm:cxn modelId="{536A6687-37B1-4682-B1F5-C02B3169590B}" type="presParOf" srcId="{C6F5E4F6-0D81-41FF-A095-7644559630AF}" destId="{19371DE7-B407-4441-BD27-132AB2549944}" srcOrd="8" destOrd="0" presId="urn:microsoft.com/office/officeart/2005/8/layout/radial1"/>
    <dgm:cxn modelId="{D38863C4-6851-468B-B5C8-7203E3CC0D1A}" type="presParOf" srcId="{C6F5E4F6-0D81-41FF-A095-7644559630AF}" destId="{3D616221-29B9-4DBC-AD30-44E723334F01}" srcOrd="9" destOrd="0" presId="urn:microsoft.com/office/officeart/2005/8/layout/radial1"/>
    <dgm:cxn modelId="{2A2C999C-612F-4830-82E6-179B5AFE52AE}" type="presParOf" srcId="{3D616221-29B9-4DBC-AD30-44E723334F01}" destId="{01F1C875-3571-4F11-A3E3-2737C1E77B12}" srcOrd="0" destOrd="0" presId="urn:microsoft.com/office/officeart/2005/8/layout/radial1"/>
    <dgm:cxn modelId="{9DED1FE6-DD2D-4EEF-91C2-7EA5621FE83E}" type="presParOf" srcId="{C6F5E4F6-0D81-41FF-A095-7644559630AF}" destId="{90E68543-C21E-44B4-A1B7-852724D9B6D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E04ECE-796D-4B95-B508-1337F8732948}" type="doc">
      <dgm:prSet loTypeId="urn:microsoft.com/office/officeart/2005/8/layout/radial1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A30B72-737F-4561-B08F-9625DA3B22E3}">
      <dgm:prSet phldrT="[Text]"/>
      <dgm:spPr/>
      <dgm:t>
        <a:bodyPr/>
        <a:lstStyle/>
        <a:p>
          <a:r>
            <a:rPr lang="bn-IN">
              <a:latin typeface="NikoshBAN" panose="02000000000000000000" pitchFamily="2" charset="0"/>
              <a:cs typeface="NikoshBAN" panose="02000000000000000000" pitchFamily="2" charset="0"/>
            </a:rPr>
            <a:t>নিয়ম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4093F1-F937-46FD-A038-5727AC3EAB2B}" type="parTrans" cxnId="{5636199D-5366-40B2-80C6-6EBDEAD49B0C}">
      <dgm:prSet/>
      <dgm:spPr/>
      <dgm:t>
        <a:bodyPr/>
        <a:lstStyle/>
        <a:p>
          <a:endParaRPr lang="en-US"/>
        </a:p>
      </dgm:t>
    </dgm:pt>
    <dgm:pt modelId="{628F9AF0-B74B-4B20-8B22-7391D43FB47A}" type="sibTrans" cxnId="{5636199D-5366-40B2-80C6-6EBDEAD49B0C}">
      <dgm:prSet/>
      <dgm:spPr/>
      <dgm:t>
        <a:bodyPr/>
        <a:lstStyle/>
        <a:p>
          <a:endParaRPr lang="en-US"/>
        </a:p>
      </dgm:t>
    </dgm:pt>
    <dgm:pt modelId="{7C1C0BE8-A918-48C2-AEA1-0773DA375D25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সন্তোষ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7EBE9B-B460-443C-81ED-28A17B1003EC}" type="parTrans" cxnId="{5853A69D-2F22-4E93-A3D2-FBE049570CEC}">
      <dgm:prSet/>
      <dgm:spPr/>
      <dgm:t>
        <a:bodyPr/>
        <a:lstStyle/>
        <a:p>
          <a:endParaRPr lang="en-US"/>
        </a:p>
      </dgm:t>
    </dgm:pt>
    <dgm:pt modelId="{9ED82330-C2D7-4628-B08E-6CE04C0E3A1C}" type="sibTrans" cxnId="{5853A69D-2F22-4E93-A3D2-FBE049570CEC}">
      <dgm:prSet/>
      <dgm:spPr/>
      <dgm:t>
        <a:bodyPr/>
        <a:lstStyle/>
        <a:p>
          <a:endParaRPr lang="en-US"/>
        </a:p>
      </dgm:t>
    </dgm:pt>
    <dgm:pt modelId="{2B1CED58-3BC5-486E-9542-788C48A423F9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তপ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66531D-838E-41D1-8F01-1F922BC07F35}" type="parTrans" cxnId="{117D7EE4-62CE-4C83-A603-413934EF01EE}">
      <dgm:prSet/>
      <dgm:spPr/>
      <dgm:t>
        <a:bodyPr/>
        <a:lstStyle/>
        <a:p>
          <a:endParaRPr lang="en-US"/>
        </a:p>
      </dgm:t>
    </dgm:pt>
    <dgm:pt modelId="{B46B33C9-4198-4D79-8BF0-5CE2EA8ADB39}" type="sibTrans" cxnId="{117D7EE4-62CE-4C83-A603-413934EF01EE}">
      <dgm:prSet/>
      <dgm:spPr/>
      <dgm:t>
        <a:bodyPr/>
        <a:lstStyle/>
        <a:p>
          <a:endParaRPr lang="en-US"/>
        </a:p>
      </dgm:t>
    </dgm:pt>
    <dgm:pt modelId="{D4B88677-EB78-4662-BCE3-44CA3519F949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স্বাধ্যায়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A56CCB-AA2D-45E4-A07F-73C51E800D25}" type="parTrans" cxnId="{EDCD9CCC-0866-4895-9429-AECE56357E05}">
      <dgm:prSet/>
      <dgm:spPr/>
      <dgm:t>
        <a:bodyPr/>
        <a:lstStyle/>
        <a:p>
          <a:endParaRPr lang="en-US"/>
        </a:p>
      </dgm:t>
    </dgm:pt>
    <dgm:pt modelId="{941B07C4-D47A-4F5E-816B-48BAFDD19842}" type="sibTrans" cxnId="{EDCD9CCC-0866-4895-9429-AECE56357E05}">
      <dgm:prSet/>
      <dgm:spPr/>
      <dgm:t>
        <a:bodyPr/>
        <a:lstStyle/>
        <a:p>
          <a:endParaRPr lang="en-US"/>
        </a:p>
      </dgm:t>
    </dgm:pt>
    <dgm:pt modelId="{38EDE83F-14E5-499E-8933-D140B454171F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ঈশ্বর-প্রাণিধান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A947A3-8F4E-4C9E-9700-203EA5C5A583}" type="parTrans" cxnId="{7B6A3BDE-59AA-4E25-B60E-0C8ABB93C6CD}">
      <dgm:prSet/>
      <dgm:spPr/>
      <dgm:t>
        <a:bodyPr/>
        <a:lstStyle/>
        <a:p>
          <a:endParaRPr lang="en-US"/>
        </a:p>
      </dgm:t>
    </dgm:pt>
    <dgm:pt modelId="{6818B758-3B28-4289-921D-E077BA67F044}" type="sibTrans" cxnId="{7B6A3BDE-59AA-4E25-B60E-0C8ABB93C6CD}">
      <dgm:prSet/>
      <dgm:spPr/>
      <dgm:t>
        <a:bodyPr/>
        <a:lstStyle/>
        <a:p>
          <a:endParaRPr lang="en-US"/>
        </a:p>
      </dgm:t>
    </dgm:pt>
    <dgm:pt modelId="{93153463-1B9F-44E5-B437-6FDD7BFA6AD5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শৌচ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C4A712-0CF8-4B26-8CA0-97C9B7F4D850}" type="sibTrans" cxnId="{201917EC-242D-4700-8B2F-E50C82BDDA7B}">
      <dgm:prSet/>
      <dgm:spPr/>
      <dgm:t>
        <a:bodyPr/>
        <a:lstStyle/>
        <a:p>
          <a:endParaRPr lang="en-US"/>
        </a:p>
      </dgm:t>
    </dgm:pt>
    <dgm:pt modelId="{9C1D12AB-E8A5-4975-A314-6D36481D5768}" type="parTrans" cxnId="{201917EC-242D-4700-8B2F-E50C82BDDA7B}">
      <dgm:prSet/>
      <dgm:spPr/>
      <dgm:t>
        <a:bodyPr/>
        <a:lstStyle/>
        <a:p>
          <a:endParaRPr lang="en-US"/>
        </a:p>
      </dgm:t>
    </dgm:pt>
    <dgm:pt modelId="{C6F5E4F6-0D81-41FF-A095-7644559630AF}" type="pres">
      <dgm:prSet presAssocID="{C7E04ECE-796D-4B95-B508-1337F873294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D15171-9A1C-4E40-9253-5D80527E6C1D}" type="pres">
      <dgm:prSet presAssocID="{04A30B72-737F-4561-B08F-9625DA3B22E3}" presName="centerShape" presStyleLbl="node0" presStyleIdx="0" presStyleCnt="1" custScaleX="69917" custScaleY="53461"/>
      <dgm:spPr/>
    </dgm:pt>
    <dgm:pt modelId="{60614955-1875-43FC-AC21-2A99F05F450D}" type="pres">
      <dgm:prSet presAssocID="{9C1D12AB-E8A5-4975-A314-6D36481D5768}" presName="Name9" presStyleLbl="parChTrans1D2" presStyleIdx="0" presStyleCnt="5"/>
      <dgm:spPr/>
    </dgm:pt>
    <dgm:pt modelId="{962438A1-DC73-42A7-BB56-D8A9F1FDCF8E}" type="pres">
      <dgm:prSet presAssocID="{9C1D12AB-E8A5-4975-A314-6D36481D5768}" presName="connTx" presStyleLbl="parChTrans1D2" presStyleIdx="0" presStyleCnt="5"/>
      <dgm:spPr/>
    </dgm:pt>
    <dgm:pt modelId="{C2FACD38-05B4-4CDF-8877-ABF1D7C95050}" type="pres">
      <dgm:prSet presAssocID="{93153463-1B9F-44E5-B437-6FDD7BFA6AD5}" presName="node" presStyleLbl="node1" presStyleIdx="0" presStyleCnt="5" custScaleX="66437" custScaleY="49431" custRadScaleRad="100561" custRadScaleInc="2532">
        <dgm:presLayoutVars>
          <dgm:bulletEnabled val="1"/>
        </dgm:presLayoutVars>
      </dgm:prSet>
      <dgm:spPr/>
    </dgm:pt>
    <dgm:pt modelId="{44122C29-0A37-4BB4-82CC-26A5AFC14A23}" type="pres">
      <dgm:prSet presAssocID="{1B7EBE9B-B460-443C-81ED-28A17B1003EC}" presName="Name9" presStyleLbl="parChTrans1D2" presStyleIdx="1" presStyleCnt="5"/>
      <dgm:spPr/>
    </dgm:pt>
    <dgm:pt modelId="{5C94AA87-AE46-47F5-A487-0E2AE9184BF8}" type="pres">
      <dgm:prSet presAssocID="{1B7EBE9B-B460-443C-81ED-28A17B1003EC}" presName="connTx" presStyleLbl="parChTrans1D2" presStyleIdx="1" presStyleCnt="5"/>
      <dgm:spPr/>
    </dgm:pt>
    <dgm:pt modelId="{1E5D69A8-421A-47B6-9C35-C5C635E869D1}" type="pres">
      <dgm:prSet presAssocID="{7C1C0BE8-A918-48C2-AEA1-0773DA375D25}" presName="node" presStyleLbl="node1" presStyleIdx="1" presStyleCnt="5" custScaleX="66661" custScaleY="45527" custRadScaleRad="83055" custRadScaleInc="-51693">
        <dgm:presLayoutVars>
          <dgm:bulletEnabled val="1"/>
        </dgm:presLayoutVars>
      </dgm:prSet>
      <dgm:spPr/>
    </dgm:pt>
    <dgm:pt modelId="{F182135E-73F3-4C59-8A94-893AC31E95C8}" type="pres">
      <dgm:prSet presAssocID="{A966531D-838E-41D1-8F01-1F922BC07F35}" presName="Name9" presStyleLbl="parChTrans1D2" presStyleIdx="2" presStyleCnt="5"/>
      <dgm:spPr/>
    </dgm:pt>
    <dgm:pt modelId="{284D0718-CA7D-487F-939D-9176A45DBF56}" type="pres">
      <dgm:prSet presAssocID="{A966531D-838E-41D1-8F01-1F922BC07F35}" presName="connTx" presStyleLbl="parChTrans1D2" presStyleIdx="2" presStyleCnt="5"/>
      <dgm:spPr/>
    </dgm:pt>
    <dgm:pt modelId="{8FA2B284-1EE2-4BCA-AA85-BEE1FA93D77F}" type="pres">
      <dgm:prSet presAssocID="{2B1CED58-3BC5-486E-9542-788C48A423F9}" presName="node" presStyleLbl="node1" presStyleIdx="2" presStyleCnt="5" custScaleX="62305" custScaleY="52296" custRadScaleRad="92487" custRadScaleInc="-51468">
        <dgm:presLayoutVars>
          <dgm:bulletEnabled val="1"/>
        </dgm:presLayoutVars>
      </dgm:prSet>
      <dgm:spPr/>
    </dgm:pt>
    <dgm:pt modelId="{E5642BCB-DBE1-4EAC-B3DF-E7E41A948F40}" type="pres">
      <dgm:prSet presAssocID="{72A56CCB-AA2D-45E4-A07F-73C51E800D25}" presName="Name9" presStyleLbl="parChTrans1D2" presStyleIdx="3" presStyleCnt="5"/>
      <dgm:spPr/>
    </dgm:pt>
    <dgm:pt modelId="{97528D7D-D8E3-4BDC-826F-F943346AF6F1}" type="pres">
      <dgm:prSet presAssocID="{72A56CCB-AA2D-45E4-A07F-73C51E800D25}" presName="connTx" presStyleLbl="parChTrans1D2" presStyleIdx="3" presStyleCnt="5"/>
      <dgm:spPr/>
    </dgm:pt>
    <dgm:pt modelId="{19371DE7-B407-4441-BD27-132AB2549944}" type="pres">
      <dgm:prSet presAssocID="{D4B88677-EB78-4662-BCE3-44CA3519F949}" presName="node" presStyleLbl="node1" presStyleIdx="3" presStyleCnt="5" custScaleX="58275" custScaleY="50996" custRadScaleRad="88161" custRadScaleInc="49163">
        <dgm:presLayoutVars>
          <dgm:bulletEnabled val="1"/>
        </dgm:presLayoutVars>
      </dgm:prSet>
      <dgm:spPr/>
    </dgm:pt>
    <dgm:pt modelId="{3D616221-29B9-4DBC-AD30-44E723334F01}" type="pres">
      <dgm:prSet presAssocID="{D0A947A3-8F4E-4C9E-9700-203EA5C5A583}" presName="Name9" presStyleLbl="parChTrans1D2" presStyleIdx="4" presStyleCnt="5"/>
      <dgm:spPr/>
    </dgm:pt>
    <dgm:pt modelId="{01F1C875-3571-4F11-A3E3-2737C1E77B12}" type="pres">
      <dgm:prSet presAssocID="{D0A947A3-8F4E-4C9E-9700-203EA5C5A583}" presName="connTx" presStyleLbl="parChTrans1D2" presStyleIdx="4" presStyleCnt="5"/>
      <dgm:spPr/>
    </dgm:pt>
    <dgm:pt modelId="{90E68543-C21E-44B4-A1B7-852724D9B6D0}" type="pres">
      <dgm:prSet presAssocID="{38EDE83F-14E5-499E-8933-D140B454171F}" presName="node" presStyleLbl="node1" presStyleIdx="4" presStyleCnt="5" custScaleX="58390" custScaleY="55223" custRadScaleRad="118976" custRadScaleInc="37489">
        <dgm:presLayoutVars>
          <dgm:bulletEnabled val="1"/>
        </dgm:presLayoutVars>
      </dgm:prSet>
      <dgm:spPr/>
    </dgm:pt>
  </dgm:ptLst>
  <dgm:cxnLst>
    <dgm:cxn modelId="{BB5C1500-554B-4C6E-8D86-FF4AFC3E7E32}" type="presOf" srcId="{72A56CCB-AA2D-45E4-A07F-73C51E800D25}" destId="{97528D7D-D8E3-4BDC-826F-F943346AF6F1}" srcOrd="1" destOrd="0" presId="urn:microsoft.com/office/officeart/2005/8/layout/radial1"/>
    <dgm:cxn modelId="{D7156D0A-2FD6-472B-8AEF-7F1269189666}" type="presOf" srcId="{2B1CED58-3BC5-486E-9542-788C48A423F9}" destId="{8FA2B284-1EE2-4BCA-AA85-BEE1FA93D77F}" srcOrd="0" destOrd="0" presId="urn:microsoft.com/office/officeart/2005/8/layout/radial1"/>
    <dgm:cxn modelId="{1D48091A-9B78-4569-8FB1-0EA5A15C8E67}" type="presOf" srcId="{1B7EBE9B-B460-443C-81ED-28A17B1003EC}" destId="{5C94AA87-AE46-47F5-A487-0E2AE9184BF8}" srcOrd="1" destOrd="0" presId="urn:microsoft.com/office/officeart/2005/8/layout/radial1"/>
    <dgm:cxn modelId="{AEF6CF1C-2B5B-41ED-9970-46D9051C8D5F}" type="presOf" srcId="{A966531D-838E-41D1-8F01-1F922BC07F35}" destId="{F182135E-73F3-4C59-8A94-893AC31E95C8}" srcOrd="0" destOrd="0" presId="urn:microsoft.com/office/officeart/2005/8/layout/radial1"/>
    <dgm:cxn modelId="{01828F21-5B16-4982-9AB1-953DD53A86DF}" type="presOf" srcId="{1B7EBE9B-B460-443C-81ED-28A17B1003EC}" destId="{44122C29-0A37-4BB4-82CC-26A5AFC14A23}" srcOrd="0" destOrd="0" presId="urn:microsoft.com/office/officeart/2005/8/layout/radial1"/>
    <dgm:cxn modelId="{7E119B21-9E5B-4A72-97E4-B25011346CA8}" type="presOf" srcId="{D4B88677-EB78-4662-BCE3-44CA3519F949}" destId="{19371DE7-B407-4441-BD27-132AB2549944}" srcOrd="0" destOrd="0" presId="urn:microsoft.com/office/officeart/2005/8/layout/radial1"/>
    <dgm:cxn modelId="{2865A334-2C7E-4CAD-A805-989A64211274}" type="presOf" srcId="{9C1D12AB-E8A5-4975-A314-6D36481D5768}" destId="{60614955-1875-43FC-AC21-2A99F05F450D}" srcOrd="0" destOrd="0" presId="urn:microsoft.com/office/officeart/2005/8/layout/radial1"/>
    <dgm:cxn modelId="{31384949-1F43-4C07-ACD7-48336BEC5BC0}" type="presOf" srcId="{7C1C0BE8-A918-48C2-AEA1-0773DA375D25}" destId="{1E5D69A8-421A-47B6-9C35-C5C635E869D1}" srcOrd="0" destOrd="0" presId="urn:microsoft.com/office/officeart/2005/8/layout/radial1"/>
    <dgm:cxn modelId="{D712424C-8285-41CD-9805-12761F21976B}" type="presOf" srcId="{04A30B72-737F-4561-B08F-9625DA3B22E3}" destId="{E7D15171-9A1C-4E40-9253-5D80527E6C1D}" srcOrd="0" destOrd="0" presId="urn:microsoft.com/office/officeart/2005/8/layout/radial1"/>
    <dgm:cxn modelId="{DF13226E-53D6-48CD-AB6E-D2AFB89A176C}" type="presOf" srcId="{72A56CCB-AA2D-45E4-A07F-73C51E800D25}" destId="{E5642BCB-DBE1-4EAC-B3DF-E7E41A948F40}" srcOrd="0" destOrd="0" presId="urn:microsoft.com/office/officeart/2005/8/layout/radial1"/>
    <dgm:cxn modelId="{56781D8A-9BF9-4692-B5E5-234BADBD1045}" type="presOf" srcId="{D0A947A3-8F4E-4C9E-9700-203EA5C5A583}" destId="{3D616221-29B9-4DBC-AD30-44E723334F01}" srcOrd="0" destOrd="0" presId="urn:microsoft.com/office/officeart/2005/8/layout/radial1"/>
    <dgm:cxn modelId="{5636199D-5366-40B2-80C6-6EBDEAD49B0C}" srcId="{C7E04ECE-796D-4B95-B508-1337F8732948}" destId="{04A30B72-737F-4561-B08F-9625DA3B22E3}" srcOrd="0" destOrd="0" parTransId="{BD4093F1-F937-46FD-A038-5727AC3EAB2B}" sibTransId="{628F9AF0-B74B-4B20-8B22-7391D43FB47A}"/>
    <dgm:cxn modelId="{5853A69D-2F22-4E93-A3D2-FBE049570CEC}" srcId="{04A30B72-737F-4561-B08F-9625DA3B22E3}" destId="{7C1C0BE8-A918-48C2-AEA1-0773DA375D25}" srcOrd="1" destOrd="0" parTransId="{1B7EBE9B-B460-443C-81ED-28A17B1003EC}" sibTransId="{9ED82330-C2D7-4628-B08E-6CE04C0E3A1C}"/>
    <dgm:cxn modelId="{20DBD79D-B125-4F55-A783-FF528339E9F3}" type="presOf" srcId="{93153463-1B9F-44E5-B437-6FDD7BFA6AD5}" destId="{C2FACD38-05B4-4CDF-8877-ABF1D7C95050}" srcOrd="0" destOrd="0" presId="urn:microsoft.com/office/officeart/2005/8/layout/radial1"/>
    <dgm:cxn modelId="{C4B8E0A1-DA79-4B86-B368-1C068CDB9DFD}" type="presOf" srcId="{9C1D12AB-E8A5-4975-A314-6D36481D5768}" destId="{962438A1-DC73-42A7-BB56-D8A9F1FDCF8E}" srcOrd="1" destOrd="0" presId="urn:microsoft.com/office/officeart/2005/8/layout/radial1"/>
    <dgm:cxn modelId="{9D4EC9AC-B760-4F15-954F-B89D50487542}" type="presOf" srcId="{C7E04ECE-796D-4B95-B508-1337F8732948}" destId="{C6F5E4F6-0D81-41FF-A095-7644559630AF}" srcOrd="0" destOrd="0" presId="urn:microsoft.com/office/officeart/2005/8/layout/radial1"/>
    <dgm:cxn modelId="{F3B0E5BF-2D0A-4CA5-93C1-966E1FD3E100}" type="presOf" srcId="{A966531D-838E-41D1-8F01-1F922BC07F35}" destId="{284D0718-CA7D-487F-939D-9176A45DBF56}" srcOrd="1" destOrd="0" presId="urn:microsoft.com/office/officeart/2005/8/layout/radial1"/>
    <dgm:cxn modelId="{EDCD9CCC-0866-4895-9429-AECE56357E05}" srcId="{04A30B72-737F-4561-B08F-9625DA3B22E3}" destId="{D4B88677-EB78-4662-BCE3-44CA3519F949}" srcOrd="3" destOrd="0" parTransId="{72A56CCB-AA2D-45E4-A07F-73C51E800D25}" sibTransId="{941B07C4-D47A-4F5E-816B-48BAFDD19842}"/>
    <dgm:cxn modelId="{319167D3-F447-4D8D-AA7E-40DC70600EA9}" type="presOf" srcId="{D0A947A3-8F4E-4C9E-9700-203EA5C5A583}" destId="{01F1C875-3571-4F11-A3E3-2737C1E77B12}" srcOrd="1" destOrd="0" presId="urn:microsoft.com/office/officeart/2005/8/layout/radial1"/>
    <dgm:cxn modelId="{62F5C3D8-97BD-4E7F-9C3D-0A627600B482}" type="presOf" srcId="{38EDE83F-14E5-499E-8933-D140B454171F}" destId="{90E68543-C21E-44B4-A1B7-852724D9B6D0}" srcOrd="0" destOrd="0" presId="urn:microsoft.com/office/officeart/2005/8/layout/radial1"/>
    <dgm:cxn modelId="{7B6A3BDE-59AA-4E25-B60E-0C8ABB93C6CD}" srcId="{04A30B72-737F-4561-B08F-9625DA3B22E3}" destId="{38EDE83F-14E5-499E-8933-D140B454171F}" srcOrd="4" destOrd="0" parTransId="{D0A947A3-8F4E-4C9E-9700-203EA5C5A583}" sibTransId="{6818B758-3B28-4289-921D-E077BA67F044}"/>
    <dgm:cxn modelId="{117D7EE4-62CE-4C83-A603-413934EF01EE}" srcId="{04A30B72-737F-4561-B08F-9625DA3B22E3}" destId="{2B1CED58-3BC5-486E-9542-788C48A423F9}" srcOrd="2" destOrd="0" parTransId="{A966531D-838E-41D1-8F01-1F922BC07F35}" sibTransId="{B46B33C9-4198-4D79-8BF0-5CE2EA8ADB39}"/>
    <dgm:cxn modelId="{201917EC-242D-4700-8B2F-E50C82BDDA7B}" srcId="{04A30B72-737F-4561-B08F-9625DA3B22E3}" destId="{93153463-1B9F-44E5-B437-6FDD7BFA6AD5}" srcOrd="0" destOrd="0" parTransId="{9C1D12AB-E8A5-4975-A314-6D36481D5768}" sibTransId="{80C4A712-0CF8-4B26-8CA0-97C9B7F4D850}"/>
    <dgm:cxn modelId="{276AB729-98B5-4D17-8798-C7B096C491C1}" type="presParOf" srcId="{C6F5E4F6-0D81-41FF-A095-7644559630AF}" destId="{E7D15171-9A1C-4E40-9253-5D80527E6C1D}" srcOrd="0" destOrd="0" presId="urn:microsoft.com/office/officeart/2005/8/layout/radial1"/>
    <dgm:cxn modelId="{34654B0A-D74C-4CF9-9459-BD55397E04AA}" type="presParOf" srcId="{C6F5E4F6-0D81-41FF-A095-7644559630AF}" destId="{60614955-1875-43FC-AC21-2A99F05F450D}" srcOrd="1" destOrd="0" presId="urn:microsoft.com/office/officeart/2005/8/layout/radial1"/>
    <dgm:cxn modelId="{A343CA77-9C06-441A-B30F-1005881FAD33}" type="presParOf" srcId="{60614955-1875-43FC-AC21-2A99F05F450D}" destId="{962438A1-DC73-42A7-BB56-D8A9F1FDCF8E}" srcOrd="0" destOrd="0" presId="urn:microsoft.com/office/officeart/2005/8/layout/radial1"/>
    <dgm:cxn modelId="{3C24E2B5-CB64-40B4-90CC-C89F7EAA99B7}" type="presParOf" srcId="{C6F5E4F6-0D81-41FF-A095-7644559630AF}" destId="{C2FACD38-05B4-4CDF-8877-ABF1D7C95050}" srcOrd="2" destOrd="0" presId="urn:microsoft.com/office/officeart/2005/8/layout/radial1"/>
    <dgm:cxn modelId="{279F6834-C935-4A4A-BE37-60F1CA3D9297}" type="presParOf" srcId="{C6F5E4F6-0D81-41FF-A095-7644559630AF}" destId="{44122C29-0A37-4BB4-82CC-26A5AFC14A23}" srcOrd="3" destOrd="0" presId="urn:microsoft.com/office/officeart/2005/8/layout/radial1"/>
    <dgm:cxn modelId="{133E7869-2098-4A0E-9952-4AC9D3B5FDC9}" type="presParOf" srcId="{44122C29-0A37-4BB4-82CC-26A5AFC14A23}" destId="{5C94AA87-AE46-47F5-A487-0E2AE9184BF8}" srcOrd="0" destOrd="0" presId="urn:microsoft.com/office/officeart/2005/8/layout/radial1"/>
    <dgm:cxn modelId="{F19DC20C-F5CD-4E2E-8B3B-B8F97015B606}" type="presParOf" srcId="{C6F5E4F6-0D81-41FF-A095-7644559630AF}" destId="{1E5D69A8-421A-47B6-9C35-C5C635E869D1}" srcOrd="4" destOrd="0" presId="urn:microsoft.com/office/officeart/2005/8/layout/radial1"/>
    <dgm:cxn modelId="{016ED208-8828-4FAE-9D38-73E922791931}" type="presParOf" srcId="{C6F5E4F6-0D81-41FF-A095-7644559630AF}" destId="{F182135E-73F3-4C59-8A94-893AC31E95C8}" srcOrd="5" destOrd="0" presId="urn:microsoft.com/office/officeart/2005/8/layout/radial1"/>
    <dgm:cxn modelId="{7A451A1E-0254-44DB-ACA7-6002393A6E64}" type="presParOf" srcId="{F182135E-73F3-4C59-8A94-893AC31E95C8}" destId="{284D0718-CA7D-487F-939D-9176A45DBF56}" srcOrd="0" destOrd="0" presId="urn:microsoft.com/office/officeart/2005/8/layout/radial1"/>
    <dgm:cxn modelId="{075A1B8C-B1A5-4395-A809-4D2A437D7270}" type="presParOf" srcId="{C6F5E4F6-0D81-41FF-A095-7644559630AF}" destId="{8FA2B284-1EE2-4BCA-AA85-BEE1FA93D77F}" srcOrd="6" destOrd="0" presId="urn:microsoft.com/office/officeart/2005/8/layout/radial1"/>
    <dgm:cxn modelId="{5BEAA64B-C3EA-47D4-88C6-010ECCE542A5}" type="presParOf" srcId="{C6F5E4F6-0D81-41FF-A095-7644559630AF}" destId="{E5642BCB-DBE1-4EAC-B3DF-E7E41A948F40}" srcOrd="7" destOrd="0" presId="urn:microsoft.com/office/officeart/2005/8/layout/radial1"/>
    <dgm:cxn modelId="{6CFBD946-08DD-43E5-909A-5F2ECE8E71E7}" type="presParOf" srcId="{E5642BCB-DBE1-4EAC-B3DF-E7E41A948F40}" destId="{97528D7D-D8E3-4BDC-826F-F943346AF6F1}" srcOrd="0" destOrd="0" presId="urn:microsoft.com/office/officeart/2005/8/layout/radial1"/>
    <dgm:cxn modelId="{536A6687-37B1-4682-B1F5-C02B3169590B}" type="presParOf" srcId="{C6F5E4F6-0D81-41FF-A095-7644559630AF}" destId="{19371DE7-B407-4441-BD27-132AB2549944}" srcOrd="8" destOrd="0" presId="urn:microsoft.com/office/officeart/2005/8/layout/radial1"/>
    <dgm:cxn modelId="{D38863C4-6851-468B-B5C8-7203E3CC0D1A}" type="presParOf" srcId="{C6F5E4F6-0D81-41FF-A095-7644559630AF}" destId="{3D616221-29B9-4DBC-AD30-44E723334F01}" srcOrd="9" destOrd="0" presId="urn:microsoft.com/office/officeart/2005/8/layout/radial1"/>
    <dgm:cxn modelId="{2A2C999C-612F-4830-82E6-179B5AFE52AE}" type="presParOf" srcId="{3D616221-29B9-4DBC-AD30-44E723334F01}" destId="{01F1C875-3571-4F11-A3E3-2737C1E77B12}" srcOrd="0" destOrd="0" presId="urn:microsoft.com/office/officeart/2005/8/layout/radial1"/>
    <dgm:cxn modelId="{9DED1FE6-DD2D-4EEF-91C2-7EA5621FE83E}" type="presParOf" srcId="{C6F5E4F6-0D81-41FF-A095-7644559630AF}" destId="{90E68543-C21E-44B4-A1B7-852724D9B6D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1A8359-7EDD-438E-B0BC-74C824A56F32}" type="doc">
      <dgm:prSet loTypeId="urn:microsoft.com/office/officeart/2005/8/layout/p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043076-10F1-44AE-A693-18FF81DE996A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আসন অর্থ স্থির হয়ে সুখে অধিষ্ঠিত থাকা। </a:t>
          </a:r>
          <a:endParaRPr lang="en-US" sz="3200" dirty="0"/>
        </a:p>
      </dgm:t>
    </dgm:pt>
    <dgm:pt modelId="{0A288905-A062-45CA-AAC8-C89BEC5179FA}" type="parTrans" cxnId="{5AB6AF38-C0CF-4144-B3DF-33FDBCF69D7D}">
      <dgm:prSet/>
      <dgm:spPr/>
      <dgm:t>
        <a:bodyPr/>
        <a:lstStyle/>
        <a:p>
          <a:endParaRPr lang="en-US"/>
        </a:p>
      </dgm:t>
    </dgm:pt>
    <dgm:pt modelId="{A59BC285-5100-44E1-8D9D-3CA8AD27091D}" type="sibTrans" cxnId="{5AB6AF38-C0CF-4144-B3DF-33FDBCF69D7D}">
      <dgm:prSet/>
      <dgm:spPr/>
      <dgm:t>
        <a:bodyPr/>
        <a:lstStyle/>
        <a:p>
          <a:endParaRPr lang="en-US"/>
        </a:p>
      </dgm:t>
    </dgm:pt>
    <dgm:pt modelId="{024EE4A6-DF67-46E9-ACC4-A4C4E77E5ECF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দেহমনকে সুস্থ ও স্থির রাখার উদ্দেশ্যে যে বিভিন্ন দেহভঙ্গি বা দেহাবস্থান।</a:t>
          </a:r>
          <a:endParaRPr lang="en-US" sz="3200" dirty="0"/>
        </a:p>
      </dgm:t>
    </dgm:pt>
    <dgm:pt modelId="{B6103B2D-ADC0-4D5D-8ED7-E61666C0CD35}" type="parTrans" cxnId="{CDAA9C83-D83C-468D-BE38-A8B4273A67DA}">
      <dgm:prSet/>
      <dgm:spPr/>
      <dgm:t>
        <a:bodyPr/>
        <a:lstStyle/>
        <a:p>
          <a:endParaRPr lang="en-US"/>
        </a:p>
      </dgm:t>
    </dgm:pt>
    <dgm:pt modelId="{44B2D8D2-8812-444A-8B02-3237267447BE}" type="sibTrans" cxnId="{CDAA9C83-D83C-468D-BE38-A8B4273A67DA}">
      <dgm:prSet/>
      <dgm:spPr/>
      <dgm:t>
        <a:bodyPr/>
        <a:lstStyle/>
        <a:p>
          <a:endParaRPr lang="en-US"/>
        </a:p>
      </dgm:t>
    </dgm:pt>
    <dgm:pt modelId="{DD3D18DC-8AE0-4965-8261-0397AB79325E}" type="pres">
      <dgm:prSet presAssocID="{6B1A8359-7EDD-438E-B0BC-74C824A56F32}" presName="Name0" presStyleCnt="0">
        <dgm:presLayoutVars>
          <dgm:dir/>
          <dgm:resizeHandles val="exact"/>
        </dgm:presLayoutVars>
      </dgm:prSet>
      <dgm:spPr/>
    </dgm:pt>
    <dgm:pt modelId="{F22D63DF-6B0E-4FF8-9703-6D746C272E8A}" type="pres">
      <dgm:prSet presAssocID="{AE043076-10F1-44AE-A693-18FF81DE996A}" presName="compNode" presStyleCnt="0"/>
      <dgm:spPr/>
    </dgm:pt>
    <dgm:pt modelId="{BF860A88-4EE6-4363-BE5E-1E6982F4EA7B}" type="pres">
      <dgm:prSet presAssocID="{AE043076-10F1-44AE-A693-18FF81DE996A}" presName="pictRect" presStyleLbl="node1" presStyleIdx="0" presStyleCnt="2" custLinFactNeighborX="2828" custLinFactNeighborY="991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68" b="-610"/>
          </a:stretch>
        </a:blipFill>
      </dgm:spPr>
    </dgm:pt>
    <dgm:pt modelId="{3ECFC554-76A6-4EA4-AFEA-C34BEEEA89F1}" type="pres">
      <dgm:prSet presAssocID="{AE043076-10F1-44AE-A693-18FF81DE996A}" presName="textRect" presStyleLbl="revTx" presStyleIdx="0" presStyleCnt="2" custScaleX="182703" custLinFactNeighborX="-11668" custLinFactNeighborY="4774">
        <dgm:presLayoutVars>
          <dgm:bulletEnabled val="1"/>
        </dgm:presLayoutVars>
      </dgm:prSet>
      <dgm:spPr/>
    </dgm:pt>
    <dgm:pt modelId="{6FFC6A11-6D14-4591-9906-25DED84BD05C}" type="pres">
      <dgm:prSet presAssocID="{A59BC285-5100-44E1-8D9D-3CA8AD27091D}" presName="sibTrans" presStyleLbl="sibTrans2D1" presStyleIdx="0" presStyleCnt="0"/>
      <dgm:spPr/>
    </dgm:pt>
    <dgm:pt modelId="{BAEE0CE3-F238-416C-BC45-EEA0958A1C76}" type="pres">
      <dgm:prSet presAssocID="{024EE4A6-DF67-46E9-ACC4-A4C4E77E5ECF}" presName="compNode" presStyleCnt="0"/>
      <dgm:spPr/>
    </dgm:pt>
    <dgm:pt modelId="{402F342B-E2E5-48C4-AFCA-883E9D5EBE77}" type="pres">
      <dgm:prSet presAssocID="{024EE4A6-DF67-46E9-ACC4-A4C4E77E5ECF}" presName="pictRect" presStyleLbl="node1" presStyleIdx="1" presStyleCnt="2" custLinFactNeighborX="329" custLinFactNeighborY="210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6127094-B33F-4B12-B86F-B3A1A332FFEF}" type="pres">
      <dgm:prSet presAssocID="{024EE4A6-DF67-46E9-ACC4-A4C4E77E5ECF}" presName="textRect" presStyleLbl="revTx" presStyleIdx="1" presStyleCnt="2" custScaleX="145764" custLinFactNeighborX="33824" custLinFactNeighborY="-1275">
        <dgm:presLayoutVars>
          <dgm:bulletEnabled val="1"/>
        </dgm:presLayoutVars>
      </dgm:prSet>
      <dgm:spPr/>
    </dgm:pt>
  </dgm:ptLst>
  <dgm:cxnLst>
    <dgm:cxn modelId="{9DB12B20-9B58-41E8-A172-10E8BAAECA6C}" type="presOf" srcId="{6B1A8359-7EDD-438E-B0BC-74C824A56F32}" destId="{DD3D18DC-8AE0-4965-8261-0397AB79325E}" srcOrd="0" destOrd="0" presId="urn:microsoft.com/office/officeart/2005/8/layout/pList1"/>
    <dgm:cxn modelId="{5AB6AF38-C0CF-4144-B3DF-33FDBCF69D7D}" srcId="{6B1A8359-7EDD-438E-B0BC-74C824A56F32}" destId="{AE043076-10F1-44AE-A693-18FF81DE996A}" srcOrd="0" destOrd="0" parTransId="{0A288905-A062-45CA-AAC8-C89BEC5179FA}" sibTransId="{A59BC285-5100-44E1-8D9D-3CA8AD27091D}"/>
    <dgm:cxn modelId="{B5EE103D-2581-48D2-8ED6-C1DA54BB029C}" type="presOf" srcId="{024EE4A6-DF67-46E9-ACC4-A4C4E77E5ECF}" destId="{F6127094-B33F-4B12-B86F-B3A1A332FFEF}" srcOrd="0" destOrd="0" presId="urn:microsoft.com/office/officeart/2005/8/layout/pList1"/>
    <dgm:cxn modelId="{CDAA9C83-D83C-468D-BE38-A8B4273A67DA}" srcId="{6B1A8359-7EDD-438E-B0BC-74C824A56F32}" destId="{024EE4A6-DF67-46E9-ACC4-A4C4E77E5ECF}" srcOrd="1" destOrd="0" parTransId="{B6103B2D-ADC0-4D5D-8ED7-E61666C0CD35}" sibTransId="{44B2D8D2-8812-444A-8B02-3237267447BE}"/>
    <dgm:cxn modelId="{6BC58CE6-C8E9-4F76-8494-728D9B7D53A7}" type="presOf" srcId="{AE043076-10F1-44AE-A693-18FF81DE996A}" destId="{3ECFC554-76A6-4EA4-AFEA-C34BEEEA89F1}" srcOrd="0" destOrd="0" presId="urn:microsoft.com/office/officeart/2005/8/layout/pList1"/>
    <dgm:cxn modelId="{19B1F5FF-6C61-4D06-B378-E9358B181B6A}" type="presOf" srcId="{A59BC285-5100-44E1-8D9D-3CA8AD27091D}" destId="{6FFC6A11-6D14-4591-9906-25DED84BD05C}" srcOrd="0" destOrd="0" presId="urn:microsoft.com/office/officeart/2005/8/layout/pList1"/>
    <dgm:cxn modelId="{EE6477CC-3B8B-4532-BAB3-62530C002D0E}" type="presParOf" srcId="{DD3D18DC-8AE0-4965-8261-0397AB79325E}" destId="{F22D63DF-6B0E-4FF8-9703-6D746C272E8A}" srcOrd="0" destOrd="0" presId="urn:microsoft.com/office/officeart/2005/8/layout/pList1"/>
    <dgm:cxn modelId="{E4BC322E-DEBC-4A39-B74E-61EFD61AE98E}" type="presParOf" srcId="{F22D63DF-6B0E-4FF8-9703-6D746C272E8A}" destId="{BF860A88-4EE6-4363-BE5E-1E6982F4EA7B}" srcOrd="0" destOrd="0" presId="urn:microsoft.com/office/officeart/2005/8/layout/pList1"/>
    <dgm:cxn modelId="{6A2336E1-C5B2-4A7D-9929-4622983D1911}" type="presParOf" srcId="{F22D63DF-6B0E-4FF8-9703-6D746C272E8A}" destId="{3ECFC554-76A6-4EA4-AFEA-C34BEEEA89F1}" srcOrd="1" destOrd="0" presId="urn:microsoft.com/office/officeart/2005/8/layout/pList1"/>
    <dgm:cxn modelId="{691E538E-EE4F-4D8E-9841-AD25A5C0497E}" type="presParOf" srcId="{DD3D18DC-8AE0-4965-8261-0397AB79325E}" destId="{6FFC6A11-6D14-4591-9906-25DED84BD05C}" srcOrd="1" destOrd="0" presId="urn:microsoft.com/office/officeart/2005/8/layout/pList1"/>
    <dgm:cxn modelId="{A686C396-87EB-4102-9F48-A6E1C0410439}" type="presParOf" srcId="{DD3D18DC-8AE0-4965-8261-0397AB79325E}" destId="{BAEE0CE3-F238-416C-BC45-EEA0958A1C76}" srcOrd="2" destOrd="0" presId="urn:microsoft.com/office/officeart/2005/8/layout/pList1"/>
    <dgm:cxn modelId="{1C0E6D59-461C-4120-88EF-11574FA0FF21}" type="presParOf" srcId="{BAEE0CE3-F238-416C-BC45-EEA0958A1C76}" destId="{402F342B-E2E5-48C4-AFCA-883E9D5EBE77}" srcOrd="0" destOrd="0" presId="urn:microsoft.com/office/officeart/2005/8/layout/pList1"/>
    <dgm:cxn modelId="{3D183AE0-4046-416A-AEE8-09A9CF9A9047}" type="presParOf" srcId="{BAEE0CE3-F238-416C-BC45-EEA0958A1C76}" destId="{F6127094-B33F-4B12-B86F-B3A1A332FFE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1A8359-7EDD-438E-B0BC-74C824A56F32}" type="doc">
      <dgm:prSet loTypeId="urn:microsoft.com/office/officeart/2005/8/layout/p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043076-10F1-44AE-A693-18FF81DE996A}">
      <dgm:prSet phldrT="[Text]" custT="1"/>
      <dgm:spPr/>
      <dgm:t>
        <a:bodyPr/>
        <a:lstStyle/>
        <a:p>
          <a:pPr algn="l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প্রাণায়াম অর্থ প্রাণের আয়াম। প্রাণ হলো শ্বাসরুপে গৃহীত বায়ু আর আয়াম হলো বিস্তার। </a:t>
          </a:r>
          <a:endParaRPr lang="en-US" sz="3200" dirty="0"/>
        </a:p>
      </dgm:t>
    </dgm:pt>
    <dgm:pt modelId="{0A288905-A062-45CA-AAC8-C89BEC5179FA}" type="parTrans" cxnId="{5AB6AF38-C0CF-4144-B3DF-33FDBCF69D7D}">
      <dgm:prSet/>
      <dgm:spPr/>
      <dgm:t>
        <a:bodyPr/>
        <a:lstStyle/>
        <a:p>
          <a:endParaRPr lang="en-US"/>
        </a:p>
      </dgm:t>
    </dgm:pt>
    <dgm:pt modelId="{A59BC285-5100-44E1-8D9D-3CA8AD27091D}" type="sibTrans" cxnId="{5AB6AF38-C0CF-4144-B3DF-33FDBCF69D7D}">
      <dgm:prSet/>
      <dgm:spPr/>
      <dgm:t>
        <a:bodyPr/>
        <a:lstStyle/>
        <a:p>
          <a:endParaRPr lang="en-US"/>
        </a:p>
      </dgm:t>
    </dgm:pt>
    <dgm:pt modelId="{024EE4A6-DF67-46E9-ACC4-A4C4E77E5ECF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শ্বাস-প্রশ্বাসের স্বাভাবিক গতিতে নিয়ন্ত্রণ এবং নিজ আয়ত্তে আনাই প্রাণায়াম। </a:t>
          </a:r>
          <a:endParaRPr lang="en-US" sz="3200" dirty="0"/>
        </a:p>
      </dgm:t>
    </dgm:pt>
    <dgm:pt modelId="{B6103B2D-ADC0-4D5D-8ED7-E61666C0CD35}" type="parTrans" cxnId="{CDAA9C83-D83C-468D-BE38-A8B4273A67DA}">
      <dgm:prSet/>
      <dgm:spPr/>
      <dgm:t>
        <a:bodyPr/>
        <a:lstStyle/>
        <a:p>
          <a:endParaRPr lang="en-US"/>
        </a:p>
      </dgm:t>
    </dgm:pt>
    <dgm:pt modelId="{44B2D8D2-8812-444A-8B02-3237267447BE}" type="sibTrans" cxnId="{CDAA9C83-D83C-468D-BE38-A8B4273A67DA}">
      <dgm:prSet/>
      <dgm:spPr/>
      <dgm:t>
        <a:bodyPr/>
        <a:lstStyle/>
        <a:p>
          <a:endParaRPr lang="en-US"/>
        </a:p>
      </dgm:t>
    </dgm:pt>
    <dgm:pt modelId="{85E2B1B0-B515-45BF-893E-C7CD1B099E7C}" type="pres">
      <dgm:prSet presAssocID="{6B1A8359-7EDD-438E-B0BC-74C824A56F32}" presName="Name0" presStyleCnt="0">
        <dgm:presLayoutVars>
          <dgm:dir/>
          <dgm:resizeHandles val="exact"/>
        </dgm:presLayoutVars>
      </dgm:prSet>
      <dgm:spPr/>
    </dgm:pt>
    <dgm:pt modelId="{9017CA8D-5C2F-4CA9-B040-0252664DC20E}" type="pres">
      <dgm:prSet presAssocID="{AE043076-10F1-44AE-A693-18FF81DE996A}" presName="compNode" presStyleCnt="0"/>
      <dgm:spPr/>
    </dgm:pt>
    <dgm:pt modelId="{631017B1-21DF-4EA8-81AE-A72C02195354}" type="pres">
      <dgm:prSet presAssocID="{AE043076-10F1-44AE-A693-18FF81DE996A}" presName="pictRect" presStyleLbl="node1" presStyleIdx="0" presStyleCnt="2" custLinFactNeighborX="-17881" custLinFactNeighborY="74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8" b="-6062"/>
          </a:stretch>
        </a:blipFill>
      </dgm:spPr>
    </dgm:pt>
    <dgm:pt modelId="{FBFC2247-A9D7-49DC-886E-4CF888B1C7C2}" type="pres">
      <dgm:prSet presAssocID="{AE043076-10F1-44AE-A693-18FF81DE996A}" presName="textRect" presStyleLbl="revTx" presStyleIdx="0" presStyleCnt="2" custScaleX="93120" custLinFactNeighborX="-21145" custLinFactNeighborY="-4530">
        <dgm:presLayoutVars>
          <dgm:bulletEnabled val="1"/>
        </dgm:presLayoutVars>
      </dgm:prSet>
      <dgm:spPr/>
    </dgm:pt>
    <dgm:pt modelId="{F1478E64-0591-4F4D-A325-B7CBCFA4338F}" type="pres">
      <dgm:prSet presAssocID="{A59BC285-5100-44E1-8D9D-3CA8AD27091D}" presName="sibTrans" presStyleLbl="sibTrans2D1" presStyleIdx="0" presStyleCnt="0"/>
      <dgm:spPr/>
    </dgm:pt>
    <dgm:pt modelId="{788F9CFB-B63E-46D7-91D5-21F333AE1C48}" type="pres">
      <dgm:prSet presAssocID="{024EE4A6-DF67-46E9-ACC4-A4C4E77E5ECF}" presName="compNode" presStyleCnt="0"/>
      <dgm:spPr/>
    </dgm:pt>
    <dgm:pt modelId="{3889E544-325B-4E9A-8556-A94B77B78868}" type="pres">
      <dgm:prSet presAssocID="{024EE4A6-DF67-46E9-ACC4-A4C4E77E5ECF}" presName="pictRect" presStyleLbl="node1" presStyleIdx="1" presStyleCnt="2" custLinFactNeighborX="18103" custLinFactNeighborY="173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0D1B895D-926F-4739-8693-61A90BB6E134}" type="pres">
      <dgm:prSet presAssocID="{024EE4A6-DF67-46E9-ACC4-A4C4E77E5ECF}" presName="textRect" presStyleLbl="revTx" presStyleIdx="1" presStyleCnt="2" custScaleX="112038" custLinFactNeighborX="17222" custLinFactNeighborY="112">
        <dgm:presLayoutVars>
          <dgm:bulletEnabled val="1"/>
        </dgm:presLayoutVars>
      </dgm:prSet>
      <dgm:spPr/>
    </dgm:pt>
  </dgm:ptLst>
  <dgm:cxnLst>
    <dgm:cxn modelId="{5AB6AF38-C0CF-4144-B3DF-33FDBCF69D7D}" srcId="{6B1A8359-7EDD-438E-B0BC-74C824A56F32}" destId="{AE043076-10F1-44AE-A693-18FF81DE996A}" srcOrd="0" destOrd="0" parTransId="{0A288905-A062-45CA-AAC8-C89BEC5179FA}" sibTransId="{A59BC285-5100-44E1-8D9D-3CA8AD27091D}"/>
    <dgm:cxn modelId="{E20C9954-D326-4D04-8CAC-45474153B8A2}" type="presOf" srcId="{024EE4A6-DF67-46E9-ACC4-A4C4E77E5ECF}" destId="{0D1B895D-926F-4739-8693-61A90BB6E134}" srcOrd="0" destOrd="0" presId="urn:microsoft.com/office/officeart/2005/8/layout/pList1"/>
    <dgm:cxn modelId="{1EB2B876-5D09-462E-920C-858E8D14199C}" type="presOf" srcId="{6B1A8359-7EDD-438E-B0BC-74C824A56F32}" destId="{85E2B1B0-B515-45BF-893E-C7CD1B099E7C}" srcOrd="0" destOrd="0" presId="urn:microsoft.com/office/officeart/2005/8/layout/pList1"/>
    <dgm:cxn modelId="{CDAA9C83-D83C-468D-BE38-A8B4273A67DA}" srcId="{6B1A8359-7EDD-438E-B0BC-74C824A56F32}" destId="{024EE4A6-DF67-46E9-ACC4-A4C4E77E5ECF}" srcOrd="1" destOrd="0" parTransId="{B6103B2D-ADC0-4D5D-8ED7-E61666C0CD35}" sibTransId="{44B2D8D2-8812-444A-8B02-3237267447BE}"/>
    <dgm:cxn modelId="{836A01C9-B5DA-4C04-8B7E-5E79BF2BEDD1}" type="presOf" srcId="{AE043076-10F1-44AE-A693-18FF81DE996A}" destId="{FBFC2247-A9D7-49DC-886E-4CF888B1C7C2}" srcOrd="0" destOrd="0" presId="urn:microsoft.com/office/officeart/2005/8/layout/pList1"/>
    <dgm:cxn modelId="{EF3513E8-E7C6-4BEF-9900-8362524627DB}" type="presOf" srcId="{A59BC285-5100-44E1-8D9D-3CA8AD27091D}" destId="{F1478E64-0591-4F4D-A325-B7CBCFA4338F}" srcOrd="0" destOrd="0" presId="urn:microsoft.com/office/officeart/2005/8/layout/pList1"/>
    <dgm:cxn modelId="{C3C92C2C-1055-45C9-ACBD-3090829C2EB6}" type="presParOf" srcId="{85E2B1B0-B515-45BF-893E-C7CD1B099E7C}" destId="{9017CA8D-5C2F-4CA9-B040-0252664DC20E}" srcOrd="0" destOrd="0" presId="urn:microsoft.com/office/officeart/2005/8/layout/pList1"/>
    <dgm:cxn modelId="{FC9AE578-50CD-4020-ACC3-9E8A77B1F6E9}" type="presParOf" srcId="{9017CA8D-5C2F-4CA9-B040-0252664DC20E}" destId="{631017B1-21DF-4EA8-81AE-A72C02195354}" srcOrd="0" destOrd="0" presId="urn:microsoft.com/office/officeart/2005/8/layout/pList1"/>
    <dgm:cxn modelId="{ABBF5526-C55D-44B2-93F9-A7CBD44B138E}" type="presParOf" srcId="{9017CA8D-5C2F-4CA9-B040-0252664DC20E}" destId="{FBFC2247-A9D7-49DC-886E-4CF888B1C7C2}" srcOrd="1" destOrd="0" presId="urn:microsoft.com/office/officeart/2005/8/layout/pList1"/>
    <dgm:cxn modelId="{BE6E05B2-51B6-4D1F-8490-CB102BA0B07A}" type="presParOf" srcId="{85E2B1B0-B515-45BF-893E-C7CD1B099E7C}" destId="{F1478E64-0591-4F4D-A325-B7CBCFA4338F}" srcOrd="1" destOrd="0" presId="urn:microsoft.com/office/officeart/2005/8/layout/pList1"/>
    <dgm:cxn modelId="{AB1875AA-9A30-4F19-9790-5FCF5BB958D1}" type="presParOf" srcId="{85E2B1B0-B515-45BF-893E-C7CD1B099E7C}" destId="{788F9CFB-B63E-46D7-91D5-21F333AE1C48}" srcOrd="2" destOrd="0" presId="urn:microsoft.com/office/officeart/2005/8/layout/pList1"/>
    <dgm:cxn modelId="{7EB68DD2-D940-4C4B-8B9D-9D4440DAF8D7}" type="presParOf" srcId="{788F9CFB-B63E-46D7-91D5-21F333AE1C48}" destId="{3889E544-325B-4E9A-8556-A94B77B78868}" srcOrd="0" destOrd="0" presId="urn:microsoft.com/office/officeart/2005/8/layout/pList1"/>
    <dgm:cxn modelId="{24961820-ECF0-431A-A546-BEBDAA63097D}" type="presParOf" srcId="{788F9CFB-B63E-46D7-91D5-21F333AE1C48}" destId="{0D1B895D-926F-4739-8693-61A90BB6E13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BA2A35-ACF1-40A7-B584-B0103B229F63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446B28-73EF-4877-AA66-DA90F45B9352}">
      <dgm:prSet phldrT="[Text]"/>
      <dgm:spPr/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প্রত্যাহার </a:t>
          </a:r>
          <a:endParaRPr lang="en-US" b="1" dirty="0"/>
        </a:p>
      </dgm:t>
    </dgm:pt>
    <dgm:pt modelId="{5FD2F1F6-7208-4684-923F-2B5E55792BE7}" type="parTrans" cxnId="{0149A644-E42C-4EB3-B6DC-3763A1CB6B59}">
      <dgm:prSet/>
      <dgm:spPr/>
      <dgm:t>
        <a:bodyPr/>
        <a:lstStyle/>
        <a:p>
          <a:endParaRPr lang="en-US"/>
        </a:p>
      </dgm:t>
    </dgm:pt>
    <dgm:pt modelId="{97700A87-7D78-4000-B684-27D5F0933C81}" type="sibTrans" cxnId="{0149A644-E42C-4EB3-B6DC-3763A1CB6B59}">
      <dgm:prSet/>
      <dgm:spPr/>
      <dgm:t>
        <a:bodyPr/>
        <a:lstStyle/>
        <a:p>
          <a:endParaRPr lang="en-US"/>
        </a:p>
      </dgm:t>
    </dgm:pt>
    <dgm:pt modelId="{1BD6D5FB-8321-4E25-82D3-86D377092B89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বাহ্যিক বিষয়বস্তু থেকে ইন্দ্রিয়সমূহকে ভিতরের দিকে ফিরিয়ে নেওয়াকে যোগে প্রত্যাহার বলে। </a:t>
          </a:r>
          <a:endParaRPr lang="en-US" dirty="0"/>
        </a:p>
      </dgm:t>
    </dgm:pt>
    <dgm:pt modelId="{E7D8BA87-28FF-4D3B-A1FB-EBC1A91F1816}" type="parTrans" cxnId="{7C49CF92-11F4-463C-88C5-6BF0F841794A}">
      <dgm:prSet/>
      <dgm:spPr/>
      <dgm:t>
        <a:bodyPr/>
        <a:lstStyle/>
        <a:p>
          <a:endParaRPr lang="en-US"/>
        </a:p>
      </dgm:t>
    </dgm:pt>
    <dgm:pt modelId="{D99BC0B2-6DEA-48FC-A0FC-714155BA93BE}" type="sibTrans" cxnId="{7C49CF92-11F4-463C-88C5-6BF0F841794A}">
      <dgm:prSet/>
      <dgm:spPr/>
      <dgm:t>
        <a:bodyPr/>
        <a:lstStyle/>
        <a:p>
          <a:endParaRPr lang="en-US"/>
        </a:p>
      </dgm:t>
    </dgm:pt>
    <dgm:pt modelId="{17D4CDDC-5D13-464A-AFF3-B9BA645CBA7E}">
      <dgm:prSet phldrT="[Text]"/>
      <dgm:spPr/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ধারণা </a:t>
          </a:r>
          <a:endParaRPr lang="en-US" b="1" dirty="0"/>
        </a:p>
      </dgm:t>
    </dgm:pt>
    <dgm:pt modelId="{3BA5395D-242F-4A40-B904-5AD00F19551F}" type="parTrans" cxnId="{4E294C29-41BD-48EE-BD0A-BEA8B909E4FD}">
      <dgm:prSet/>
      <dgm:spPr/>
      <dgm:t>
        <a:bodyPr/>
        <a:lstStyle/>
        <a:p>
          <a:endParaRPr lang="en-US"/>
        </a:p>
      </dgm:t>
    </dgm:pt>
    <dgm:pt modelId="{6FE150B4-D070-4F97-876B-20402491DEDF}" type="sibTrans" cxnId="{4E294C29-41BD-48EE-BD0A-BEA8B909E4FD}">
      <dgm:prSet/>
      <dgm:spPr/>
      <dgm:t>
        <a:bodyPr/>
        <a:lstStyle/>
        <a:p>
          <a:endParaRPr lang="en-US"/>
        </a:p>
      </dgm:t>
    </dgm:pt>
    <dgm:pt modelId="{5606017A-B811-4943-B679-8C9CBD63E6D7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মনকে বিশেষ  কোন বিষয়ে স্থির করা বা আবদ্ধ রাখার নাম ধারণা। ধারণা হচ্ছে ধ্যানের ভিত্তিস্বরুপ।</a:t>
          </a:r>
          <a:endParaRPr lang="en-US" dirty="0"/>
        </a:p>
      </dgm:t>
    </dgm:pt>
    <dgm:pt modelId="{F1570830-02DD-40C1-B354-048C78F281E2}" type="parTrans" cxnId="{E9C77A3B-46C3-4443-88ED-DB8DD14E9D03}">
      <dgm:prSet/>
      <dgm:spPr/>
      <dgm:t>
        <a:bodyPr/>
        <a:lstStyle/>
        <a:p>
          <a:endParaRPr lang="en-US"/>
        </a:p>
      </dgm:t>
    </dgm:pt>
    <dgm:pt modelId="{805B1672-1AFC-4AD7-A4EB-C110DD9AA8B2}" type="sibTrans" cxnId="{E9C77A3B-46C3-4443-88ED-DB8DD14E9D03}">
      <dgm:prSet/>
      <dgm:spPr/>
      <dgm:t>
        <a:bodyPr/>
        <a:lstStyle/>
        <a:p>
          <a:endParaRPr lang="en-US"/>
        </a:p>
      </dgm:t>
    </dgm:pt>
    <dgm:pt modelId="{DF5AF379-CC43-453B-845B-C0A8B14C04FF}" type="pres">
      <dgm:prSet presAssocID="{E1BA2A35-ACF1-40A7-B584-B0103B229F63}" presName="Name0" presStyleCnt="0">
        <dgm:presLayoutVars>
          <dgm:dir/>
          <dgm:animLvl val="lvl"/>
          <dgm:resizeHandles val="exact"/>
        </dgm:presLayoutVars>
      </dgm:prSet>
      <dgm:spPr/>
    </dgm:pt>
    <dgm:pt modelId="{6DDB91B3-F0AB-42DA-A407-4009D3CDCE54}" type="pres">
      <dgm:prSet presAssocID="{74446B28-73EF-4877-AA66-DA90F45B9352}" presName="linNode" presStyleCnt="0"/>
      <dgm:spPr/>
    </dgm:pt>
    <dgm:pt modelId="{DFFD7D52-BFEC-40AC-B3BD-9E18A8BC3145}" type="pres">
      <dgm:prSet presAssocID="{74446B28-73EF-4877-AA66-DA90F45B9352}" presName="parTx" presStyleLbl="revTx" presStyleIdx="0" presStyleCnt="2">
        <dgm:presLayoutVars>
          <dgm:chMax val="1"/>
          <dgm:bulletEnabled val="1"/>
        </dgm:presLayoutVars>
      </dgm:prSet>
      <dgm:spPr/>
    </dgm:pt>
    <dgm:pt modelId="{97E71A7A-90BE-4F20-BB4A-A5E4F127620D}" type="pres">
      <dgm:prSet presAssocID="{74446B28-73EF-4877-AA66-DA90F45B9352}" presName="bracket" presStyleLbl="parChTrans1D1" presStyleIdx="0" presStyleCnt="2"/>
      <dgm:spPr/>
    </dgm:pt>
    <dgm:pt modelId="{29A30470-3F10-4E8C-A7E9-A77EED49A488}" type="pres">
      <dgm:prSet presAssocID="{74446B28-73EF-4877-AA66-DA90F45B9352}" presName="spH" presStyleCnt="0"/>
      <dgm:spPr/>
    </dgm:pt>
    <dgm:pt modelId="{48C15273-1BC6-4A68-B7D7-559ED41F7510}" type="pres">
      <dgm:prSet presAssocID="{74446B28-73EF-4877-AA66-DA90F45B9352}" presName="desTx" presStyleLbl="node1" presStyleIdx="0" presStyleCnt="2" custScaleX="120855">
        <dgm:presLayoutVars>
          <dgm:bulletEnabled val="1"/>
        </dgm:presLayoutVars>
      </dgm:prSet>
      <dgm:spPr/>
    </dgm:pt>
    <dgm:pt modelId="{6B305582-9078-46B4-A0AA-AB437AE86E26}" type="pres">
      <dgm:prSet presAssocID="{97700A87-7D78-4000-B684-27D5F0933C81}" presName="spV" presStyleCnt="0"/>
      <dgm:spPr/>
    </dgm:pt>
    <dgm:pt modelId="{28179A9A-6D68-44DD-A0A6-BA82803CC771}" type="pres">
      <dgm:prSet presAssocID="{17D4CDDC-5D13-464A-AFF3-B9BA645CBA7E}" presName="linNode" presStyleCnt="0"/>
      <dgm:spPr/>
    </dgm:pt>
    <dgm:pt modelId="{4E088644-98AF-4A78-BE11-61B5D84B463C}" type="pres">
      <dgm:prSet presAssocID="{17D4CDDC-5D13-464A-AFF3-B9BA645CBA7E}" presName="parTx" presStyleLbl="revTx" presStyleIdx="1" presStyleCnt="2">
        <dgm:presLayoutVars>
          <dgm:chMax val="1"/>
          <dgm:bulletEnabled val="1"/>
        </dgm:presLayoutVars>
      </dgm:prSet>
      <dgm:spPr/>
    </dgm:pt>
    <dgm:pt modelId="{51E51AD2-6ECF-4116-9D57-C2D4D144377C}" type="pres">
      <dgm:prSet presAssocID="{17D4CDDC-5D13-464A-AFF3-B9BA645CBA7E}" presName="bracket" presStyleLbl="parChTrans1D1" presStyleIdx="1" presStyleCnt="2"/>
      <dgm:spPr/>
    </dgm:pt>
    <dgm:pt modelId="{E6D9B290-9F0B-41D6-A265-FFBD1B088D8D}" type="pres">
      <dgm:prSet presAssocID="{17D4CDDC-5D13-464A-AFF3-B9BA645CBA7E}" presName="spH" presStyleCnt="0"/>
      <dgm:spPr/>
    </dgm:pt>
    <dgm:pt modelId="{02F80E25-7544-44A6-816B-C1E51F25E7EC}" type="pres">
      <dgm:prSet presAssocID="{17D4CDDC-5D13-464A-AFF3-B9BA645CBA7E}" presName="desTx" presStyleLbl="node1" presStyleIdx="1" presStyleCnt="2" custScaleX="121423">
        <dgm:presLayoutVars>
          <dgm:bulletEnabled val="1"/>
        </dgm:presLayoutVars>
      </dgm:prSet>
      <dgm:spPr/>
    </dgm:pt>
  </dgm:ptLst>
  <dgm:cxnLst>
    <dgm:cxn modelId="{B6454527-193C-4ECC-B54F-ED548F72F2F0}" type="presOf" srcId="{5606017A-B811-4943-B679-8C9CBD63E6D7}" destId="{02F80E25-7544-44A6-816B-C1E51F25E7EC}" srcOrd="0" destOrd="0" presId="urn:diagrams.loki3.com/BracketList"/>
    <dgm:cxn modelId="{4E294C29-41BD-48EE-BD0A-BEA8B909E4FD}" srcId="{E1BA2A35-ACF1-40A7-B584-B0103B229F63}" destId="{17D4CDDC-5D13-464A-AFF3-B9BA645CBA7E}" srcOrd="1" destOrd="0" parTransId="{3BA5395D-242F-4A40-B904-5AD00F19551F}" sibTransId="{6FE150B4-D070-4F97-876B-20402491DEDF}"/>
    <dgm:cxn modelId="{E9C77A3B-46C3-4443-88ED-DB8DD14E9D03}" srcId="{17D4CDDC-5D13-464A-AFF3-B9BA645CBA7E}" destId="{5606017A-B811-4943-B679-8C9CBD63E6D7}" srcOrd="0" destOrd="0" parTransId="{F1570830-02DD-40C1-B354-048C78F281E2}" sibTransId="{805B1672-1AFC-4AD7-A4EB-C110DD9AA8B2}"/>
    <dgm:cxn modelId="{B676883F-F21A-4C3E-B53E-B2B35C46D9C1}" type="presOf" srcId="{E1BA2A35-ACF1-40A7-B584-B0103B229F63}" destId="{DF5AF379-CC43-453B-845B-C0A8B14C04FF}" srcOrd="0" destOrd="0" presId="urn:diagrams.loki3.com/BracketList"/>
    <dgm:cxn modelId="{0149A644-E42C-4EB3-B6DC-3763A1CB6B59}" srcId="{E1BA2A35-ACF1-40A7-B584-B0103B229F63}" destId="{74446B28-73EF-4877-AA66-DA90F45B9352}" srcOrd="0" destOrd="0" parTransId="{5FD2F1F6-7208-4684-923F-2B5E55792BE7}" sibTransId="{97700A87-7D78-4000-B684-27D5F0933C81}"/>
    <dgm:cxn modelId="{AAAB5C75-0929-40BA-AB31-29213C4A5D49}" type="presOf" srcId="{17D4CDDC-5D13-464A-AFF3-B9BA645CBA7E}" destId="{4E088644-98AF-4A78-BE11-61B5D84B463C}" srcOrd="0" destOrd="0" presId="urn:diagrams.loki3.com/BracketList"/>
    <dgm:cxn modelId="{7C49CF92-11F4-463C-88C5-6BF0F841794A}" srcId="{74446B28-73EF-4877-AA66-DA90F45B9352}" destId="{1BD6D5FB-8321-4E25-82D3-86D377092B89}" srcOrd="0" destOrd="0" parTransId="{E7D8BA87-28FF-4D3B-A1FB-EBC1A91F1816}" sibTransId="{D99BC0B2-6DEA-48FC-A0FC-714155BA93BE}"/>
    <dgm:cxn modelId="{665064A5-5D12-46B0-A967-6C98DD30A11C}" type="presOf" srcId="{1BD6D5FB-8321-4E25-82D3-86D377092B89}" destId="{48C15273-1BC6-4A68-B7D7-559ED41F7510}" srcOrd="0" destOrd="0" presId="urn:diagrams.loki3.com/BracketList"/>
    <dgm:cxn modelId="{1D4280C2-2DA1-4FD3-A623-5E08EB3EF0BC}" type="presOf" srcId="{74446B28-73EF-4877-AA66-DA90F45B9352}" destId="{DFFD7D52-BFEC-40AC-B3BD-9E18A8BC3145}" srcOrd="0" destOrd="0" presId="urn:diagrams.loki3.com/BracketList"/>
    <dgm:cxn modelId="{2EB185E1-1D3D-4813-A779-D4F867560001}" type="presParOf" srcId="{DF5AF379-CC43-453B-845B-C0A8B14C04FF}" destId="{6DDB91B3-F0AB-42DA-A407-4009D3CDCE54}" srcOrd="0" destOrd="0" presId="urn:diagrams.loki3.com/BracketList"/>
    <dgm:cxn modelId="{F8184F44-EDCD-4E65-95D8-9034471AB6C1}" type="presParOf" srcId="{6DDB91B3-F0AB-42DA-A407-4009D3CDCE54}" destId="{DFFD7D52-BFEC-40AC-B3BD-9E18A8BC3145}" srcOrd="0" destOrd="0" presId="urn:diagrams.loki3.com/BracketList"/>
    <dgm:cxn modelId="{A1B044E4-966E-4FD5-A9F3-7695ADC9383A}" type="presParOf" srcId="{6DDB91B3-F0AB-42DA-A407-4009D3CDCE54}" destId="{97E71A7A-90BE-4F20-BB4A-A5E4F127620D}" srcOrd="1" destOrd="0" presId="urn:diagrams.loki3.com/BracketList"/>
    <dgm:cxn modelId="{445B82BF-50BF-48AC-B40F-30FEE71EF9F9}" type="presParOf" srcId="{6DDB91B3-F0AB-42DA-A407-4009D3CDCE54}" destId="{29A30470-3F10-4E8C-A7E9-A77EED49A488}" srcOrd="2" destOrd="0" presId="urn:diagrams.loki3.com/BracketList"/>
    <dgm:cxn modelId="{FC6DD27A-9E8A-4B47-867F-B4EF7797FFEA}" type="presParOf" srcId="{6DDB91B3-F0AB-42DA-A407-4009D3CDCE54}" destId="{48C15273-1BC6-4A68-B7D7-559ED41F7510}" srcOrd="3" destOrd="0" presId="urn:diagrams.loki3.com/BracketList"/>
    <dgm:cxn modelId="{C18AD941-CA6C-49B7-8F0E-228D4D236AEC}" type="presParOf" srcId="{DF5AF379-CC43-453B-845B-C0A8B14C04FF}" destId="{6B305582-9078-46B4-A0AA-AB437AE86E26}" srcOrd="1" destOrd="0" presId="urn:diagrams.loki3.com/BracketList"/>
    <dgm:cxn modelId="{0DE4721F-3A1C-4EEC-8BC9-2837DAF64440}" type="presParOf" srcId="{DF5AF379-CC43-453B-845B-C0A8B14C04FF}" destId="{28179A9A-6D68-44DD-A0A6-BA82803CC771}" srcOrd="2" destOrd="0" presId="urn:diagrams.loki3.com/BracketList"/>
    <dgm:cxn modelId="{E622355C-7B00-40F1-82C7-8D9B6AA3C13A}" type="presParOf" srcId="{28179A9A-6D68-44DD-A0A6-BA82803CC771}" destId="{4E088644-98AF-4A78-BE11-61B5D84B463C}" srcOrd="0" destOrd="0" presId="urn:diagrams.loki3.com/BracketList"/>
    <dgm:cxn modelId="{6B43E9C9-21B2-47FC-B106-A999118C697E}" type="presParOf" srcId="{28179A9A-6D68-44DD-A0A6-BA82803CC771}" destId="{51E51AD2-6ECF-4116-9D57-C2D4D144377C}" srcOrd="1" destOrd="0" presId="urn:diagrams.loki3.com/BracketList"/>
    <dgm:cxn modelId="{DACF6128-E207-4AA8-9246-16F6EE34A891}" type="presParOf" srcId="{28179A9A-6D68-44DD-A0A6-BA82803CC771}" destId="{E6D9B290-9F0B-41D6-A265-FFBD1B088D8D}" srcOrd="2" destOrd="0" presId="urn:diagrams.loki3.com/BracketList"/>
    <dgm:cxn modelId="{0A6B490A-6E3A-471D-B153-32B1EE36DDB2}" type="presParOf" srcId="{28179A9A-6D68-44DD-A0A6-BA82803CC771}" destId="{02F80E25-7544-44A6-816B-C1E51F25E7E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8A4B04-5D21-49F4-B04F-8B95B5009D0C}" type="doc">
      <dgm:prSet loTypeId="urn:diagrams.loki3.com/Bracke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DF0C05E-CB56-42E2-8673-ABF0009869D2}">
      <dgm:prSet phldrT="[Text]"/>
      <dgm:spPr/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ধ্যান </a:t>
          </a:r>
          <a:endParaRPr lang="en-US" b="1" dirty="0"/>
        </a:p>
      </dgm:t>
    </dgm:pt>
    <dgm:pt modelId="{11161198-6590-47AC-8DA1-C863A2AE71CB}" type="parTrans" cxnId="{4FC30C49-D55D-4C06-AA80-039185C1D1FC}">
      <dgm:prSet/>
      <dgm:spPr/>
      <dgm:t>
        <a:bodyPr/>
        <a:lstStyle/>
        <a:p>
          <a:endParaRPr lang="en-US"/>
        </a:p>
      </dgm:t>
    </dgm:pt>
    <dgm:pt modelId="{771BA37F-1BE9-40AD-A057-87E59AD786BE}" type="sibTrans" cxnId="{4FC30C49-D55D-4C06-AA80-039185C1D1FC}">
      <dgm:prSet/>
      <dgm:spPr/>
      <dgm:t>
        <a:bodyPr/>
        <a:lstStyle/>
        <a:p>
          <a:endParaRPr lang="en-US"/>
        </a:p>
      </dgm:t>
    </dgm:pt>
    <dgm:pt modelId="{87FD75E5-FB1E-41EF-81C3-7574B9259228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ধ্যানে যোগীর দেহ শ্বাস প্রশ্বাস ইন্দ্রিয় মন বিচার শক্তি অহংকার সবকিছু ঈশ্বরে লীন হয়ে যায়। </a:t>
          </a:r>
          <a:endParaRPr lang="en-US" dirty="0"/>
        </a:p>
      </dgm:t>
    </dgm:pt>
    <dgm:pt modelId="{AB2EC8F1-4654-4EE2-9E08-C7D9A9FC2277}" type="parTrans" cxnId="{8C69331B-7D44-4903-AE62-2D812EF7373F}">
      <dgm:prSet/>
      <dgm:spPr/>
      <dgm:t>
        <a:bodyPr/>
        <a:lstStyle/>
        <a:p>
          <a:endParaRPr lang="en-US"/>
        </a:p>
      </dgm:t>
    </dgm:pt>
    <dgm:pt modelId="{D5F641CC-2603-482E-BFEB-AB78F3D01BE4}" type="sibTrans" cxnId="{8C69331B-7D44-4903-AE62-2D812EF7373F}">
      <dgm:prSet/>
      <dgm:spPr/>
      <dgm:t>
        <a:bodyPr/>
        <a:lstStyle/>
        <a:p>
          <a:endParaRPr lang="en-US"/>
        </a:p>
      </dgm:t>
    </dgm:pt>
    <dgm:pt modelId="{1AF228F7-4921-4194-BA0A-5E0F75EAF74D}">
      <dgm:prSet phldrT="[Text]"/>
      <dgm:spPr/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সমাধি </a:t>
          </a:r>
          <a:endParaRPr lang="en-US" b="1" dirty="0"/>
        </a:p>
      </dgm:t>
    </dgm:pt>
    <dgm:pt modelId="{AE72DCA0-1BE8-467E-9D2D-3453DAC44A38}" type="parTrans" cxnId="{587F0230-C4DD-4588-9AEB-3334DE3A8CC7}">
      <dgm:prSet/>
      <dgm:spPr/>
      <dgm:t>
        <a:bodyPr/>
        <a:lstStyle/>
        <a:p>
          <a:endParaRPr lang="en-US"/>
        </a:p>
      </dgm:t>
    </dgm:pt>
    <dgm:pt modelId="{B0DE20FE-8B16-4FF5-9D97-D8400E1AF860}" type="sibTrans" cxnId="{587F0230-C4DD-4588-9AEB-3334DE3A8CC7}">
      <dgm:prSet/>
      <dgm:spPr/>
      <dgm:t>
        <a:bodyPr/>
        <a:lstStyle/>
        <a:p>
          <a:endParaRPr lang="en-US"/>
        </a:p>
      </dgm:t>
    </dgm:pt>
    <dgm:pt modelId="{9BED0C73-550F-4184-B273-09ADD1E3DBFE}">
      <dgm:prSet phldrT="[Text]"/>
      <dgm:spPr/>
      <dgm:t>
        <a:bodyPr/>
        <a:lstStyle/>
        <a:p>
          <a:pPr algn="l"/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সমাধি অর্থ সম্পূর্ণরুপে ঈশ্বরে চিত্তসমর্পণ। ধ্যানের উত্যুঙ্গ শিখরে উঠে সাধক সমাধি লাভ করেন। </a:t>
          </a:r>
          <a:endParaRPr lang="en-US" dirty="0"/>
        </a:p>
      </dgm:t>
    </dgm:pt>
    <dgm:pt modelId="{F2F7C71D-68C4-4C6A-A0C5-BC525F57CBB2}" type="parTrans" cxnId="{C5FECB2D-88EA-41DB-854C-AF0033797231}">
      <dgm:prSet/>
      <dgm:spPr/>
      <dgm:t>
        <a:bodyPr/>
        <a:lstStyle/>
        <a:p>
          <a:endParaRPr lang="en-US"/>
        </a:p>
      </dgm:t>
    </dgm:pt>
    <dgm:pt modelId="{8888D592-5F92-44EE-B793-1DC73FE3BC6B}" type="sibTrans" cxnId="{C5FECB2D-88EA-41DB-854C-AF0033797231}">
      <dgm:prSet/>
      <dgm:spPr/>
      <dgm:t>
        <a:bodyPr/>
        <a:lstStyle/>
        <a:p>
          <a:endParaRPr lang="en-US"/>
        </a:p>
      </dgm:t>
    </dgm:pt>
    <dgm:pt modelId="{C641B6C3-BA80-4866-B6A0-AE3A1DE32CC2}" type="pres">
      <dgm:prSet presAssocID="{148A4B04-5D21-49F4-B04F-8B95B5009D0C}" presName="Name0" presStyleCnt="0">
        <dgm:presLayoutVars>
          <dgm:dir/>
          <dgm:animLvl val="lvl"/>
          <dgm:resizeHandles val="exact"/>
        </dgm:presLayoutVars>
      </dgm:prSet>
      <dgm:spPr/>
    </dgm:pt>
    <dgm:pt modelId="{D516EF08-0B91-4F8C-9D41-1238D0DDE1F6}" type="pres">
      <dgm:prSet presAssocID="{5DF0C05E-CB56-42E2-8673-ABF0009869D2}" presName="linNode" presStyleCnt="0"/>
      <dgm:spPr/>
    </dgm:pt>
    <dgm:pt modelId="{BBA586ED-D07D-4DB1-8075-7253BF285900}" type="pres">
      <dgm:prSet presAssocID="{5DF0C05E-CB56-42E2-8673-ABF0009869D2}" presName="parTx" presStyleLbl="revTx" presStyleIdx="0" presStyleCnt="2">
        <dgm:presLayoutVars>
          <dgm:chMax val="1"/>
          <dgm:bulletEnabled val="1"/>
        </dgm:presLayoutVars>
      </dgm:prSet>
      <dgm:spPr/>
    </dgm:pt>
    <dgm:pt modelId="{D748040F-A433-45E9-B9CA-1FD5934F5C6C}" type="pres">
      <dgm:prSet presAssocID="{5DF0C05E-CB56-42E2-8673-ABF0009869D2}" presName="bracket" presStyleLbl="parChTrans1D1" presStyleIdx="0" presStyleCnt="2"/>
      <dgm:spPr/>
    </dgm:pt>
    <dgm:pt modelId="{FC1DA8FE-CBB8-4792-8378-2DE8A4D5C11A}" type="pres">
      <dgm:prSet presAssocID="{5DF0C05E-CB56-42E2-8673-ABF0009869D2}" presName="spH" presStyleCnt="0"/>
      <dgm:spPr/>
    </dgm:pt>
    <dgm:pt modelId="{4A832E20-04C4-4A00-9F23-180099DC97AC}" type="pres">
      <dgm:prSet presAssocID="{5DF0C05E-CB56-42E2-8673-ABF0009869D2}" presName="desTx" presStyleLbl="node1" presStyleIdx="0" presStyleCnt="2" custScaleX="112834">
        <dgm:presLayoutVars>
          <dgm:bulletEnabled val="1"/>
        </dgm:presLayoutVars>
      </dgm:prSet>
      <dgm:spPr/>
    </dgm:pt>
    <dgm:pt modelId="{489E32B9-7E8A-4E7B-9D0B-A73049D9C5FF}" type="pres">
      <dgm:prSet presAssocID="{771BA37F-1BE9-40AD-A057-87E59AD786BE}" presName="spV" presStyleCnt="0"/>
      <dgm:spPr/>
    </dgm:pt>
    <dgm:pt modelId="{A89121D5-06CD-4D00-B9C3-3953C5122D56}" type="pres">
      <dgm:prSet presAssocID="{1AF228F7-4921-4194-BA0A-5E0F75EAF74D}" presName="linNode" presStyleCnt="0"/>
      <dgm:spPr/>
    </dgm:pt>
    <dgm:pt modelId="{9FFC140A-4F30-4D19-9A6E-5EC57E241EB9}" type="pres">
      <dgm:prSet presAssocID="{1AF228F7-4921-4194-BA0A-5E0F75EAF74D}" presName="parTx" presStyleLbl="revTx" presStyleIdx="1" presStyleCnt="2">
        <dgm:presLayoutVars>
          <dgm:chMax val="1"/>
          <dgm:bulletEnabled val="1"/>
        </dgm:presLayoutVars>
      </dgm:prSet>
      <dgm:spPr/>
    </dgm:pt>
    <dgm:pt modelId="{38CA242F-9E30-44A2-A544-4C5F7443193E}" type="pres">
      <dgm:prSet presAssocID="{1AF228F7-4921-4194-BA0A-5E0F75EAF74D}" presName="bracket" presStyleLbl="parChTrans1D1" presStyleIdx="1" presStyleCnt="2"/>
      <dgm:spPr/>
    </dgm:pt>
    <dgm:pt modelId="{87B54E85-2EE3-4824-A720-E36A3142B90F}" type="pres">
      <dgm:prSet presAssocID="{1AF228F7-4921-4194-BA0A-5E0F75EAF74D}" presName="spH" presStyleCnt="0"/>
      <dgm:spPr/>
    </dgm:pt>
    <dgm:pt modelId="{C032F750-6589-4CF2-9343-9CBFD3575BC4}" type="pres">
      <dgm:prSet presAssocID="{1AF228F7-4921-4194-BA0A-5E0F75EAF74D}" presName="desTx" presStyleLbl="node1" presStyleIdx="1" presStyleCnt="2" custScaleX="111771">
        <dgm:presLayoutVars>
          <dgm:bulletEnabled val="1"/>
        </dgm:presLayoutVars>
      </dgm:prSet>
      <dgm:spPr/>
    </dgm:pt>
  </dgm:ptLst>
  <dgm:cxnLst>
    <dgm:cxn modelId="{8C69331B-7D44-4903-AE62-2D812EF7373F}" srcId="{5DF0C05E-CB56-42E2-8673-ABF0009869D2}" destId="{87FD75E5-FB1E-41EF-81C3-7574B9259228}" srcOrd="0" destOrd="0" parTransId="{AB2EC8F1-4654-4EE2-9E08-C7D9A9FC2277}" sibTransId="{D5F641CC-2603-482E-BFEB-AB78F3D01BE4}"/>
    <dgm:cxn modelId="{1EC15522-2FEA-4913-A49E-B08CE16ABEDB}" type="presOf" srcId="{9BED0C73-550F-4184-B273-09ADD1E3DBFE}" destId="{C032F750-6589-4CF2-9343-9CBFD3575BC4}" srcOrd="0" destOrd="0" presId="urn:diagrams.loki3.com/BracketList"/>
    <dgm:cxn modelId="{C5FECB2D-88EA-41DB-854C-AF0033797231}" srcId="{1AF228F7-4921-4194-BA0A-5E0F75EAF74D}" destId="{9BED0C73-550F-4184-B273-09ADD1E3DBFE}" srcOrd="0" destOrd="0" parTransId="{F2F7C71D-68C4-4C6A-A0C5-BC525F57CBB2}" sibTransId="{8888D592-5F92-44EE-B793-1DC73FE3BC6B}"/>
    <dgm:cxn modelId="{587F0230-C4DD-4588-9AEB-3334DE3A8CC7}" srcId="{148A4B04-5D21-49F4-B04F-8B95B5009D0C}" destId="{1AF228F7-4921-4194-BA0A-5E0F75EAF74D}" srcOrd="1" destOrd="0" parTransId="{AE72DCA0-1BE8-467E-9D2D-3453DAC44A38}" sibTransId="{B0DE20FE-8B16-4FF5-9D97-D8400E1AF860}"/>
    <dgm:cxn modelId="{3DAA4D44-9E29-4856-B0BD-54F3D8DD0F22}" type="presOf" srcId="{5DF0C05E-CB56-42E2-8673-ABF0009869D2}" destId="{BBA586ED-D07D-4DB1-8075-7253BF285900}" srcOrd="0" destOrd="0" presId="urn:diagrams.loki3.com/BracketList"/>
    <dgm:cxn modelId="{4FC30C49-D55D-4C06-AA80-039185C1D1FC}" srcId="{148A4B04-5D21-49F4-B04F-8B95B5009D0C}" destId="{5DF0C05E-CB56-42E2-8673-ABF0009869D2}" srcOrd="0" destOrd="0" parTransId="{11161198-6590-47AC-8DA1-C863A2AE71CB}" sibTransId="{771BA37F-1BE9-40AD-A057-87E59AD786BE}"/>
    <dgm:cxn modelId="{C7F49257-E860-4E6A-AAE3-5DBBB1946D7C}" type="presOf" srcId="{87FD75E5-FB1E-41EF-81C3-7574B9259228}" destId="{4A832E20-04C4-4A00-9F23-180099DC97AC}" srcOrd="0" destOrd="0" presId="urn:diagrams.loki3.com/BracketList"/>
    <dgm:cxn modelId="{7ADFB7DD-EF58-468F-9C40-C4CE658ED550}" type="presOf" srcId="{148A4B04-5D21-49F4-B04F-8B95B5009D0C}" destId="{C641B6C3-BA80-4866-B6A0-AE3A1DE32CC2}" srcOrd="0" destOrd="0" presId="urn:diagrams.loki3.com/BracketList"/>
    <dgm:cxn modelId="{8DF24AE7-654B-49BA-83DB-0E94559F3F5D}" type="presOf" srcId="{1AF228F7-4921-4194-BA0A-5E0F75EAF74D}" destId="{9FFC140A-4F30-4D19-9A6E-5EC57E241EB9}" srcOrd="0" destOrd="0" presId="urn:diagrams.loki3.com/BracketList"/>
    <dgm:cxn modelId="{3CAB0EEF-B9F5-4D24-8C1B-480A2CE61056}" type="presParOf" srcId="{C641B6C3-BA80-4866-B6A0-AE3A1DE32CC2}" destId="{D516EF08-0B91-4F8C-9D41-1238D0DDE1F6}" srcOrd="0" destOrd="0" presId="urn:diagrams.loki3.com/BracketList"/>
    <dgm:cxn modelId="{C14C96A8-03F5-4E0F-BEC5-A171F60E4B51}" type="presParOf" srcId="{D516EF08-0B91-4F8C-9D41-1238D0DDE1F6}" destId="{BBA586ED-D07D-4DB1-8075-7253BF285900}" srcOrd="0" destOrd="0" presId="urn:diagrams.loki3.com/BracketList"/>
    <dgm:cxn modelId="{6D0A9263-3B7C-4E09-AD46-060A2D86BE08}" type="presParOf" srcId="{D516EF08-0B91-4F8C-9D41-1238D0DDE1F6}" destId="{D748040F-A433-45E9-B9CA-1FD5934F5C6C}" srcOrd="1" destOrd="0" presId="urn:diagrams.loki3.com/BracketList"/>
    <dgm:cxn modelId="{09BBEE9F-191C-4008-AFD3-D89F7C856DD4}" type="presParOf" srcId="{D516EF08-0B91-4F8C-9D41-1238D0DDE1F6}" destId="{FC1DA8FE-CBB8-4792-8378-2DE8A4D5C11A}" srcOrd="2" destOrd="0" presId="urn:diagrams.loki3.com/BracketList"/>
    <dgm:cxn modelId="{58B03917-E379-4C47-AD0A-F301458B0132}" type="presParOf" srcId="{D516EF08-0B91-4F8C-9D41-1238D0DDE1F6}" destId="{4A832E20-04C4-4A00-9F23-180099DC97AC}" srcOrd="3" destOrd="0" presId="urn:diagrams.loki3.com/BracketList"/>
    <dgm:cxn modelId="{6D92AEC5-F626-4C75-A841-3B9154BEFBAB}" type="presParOf" srcId="{C641B6C3-BA80-4866-B6A0-AE3A1DE32CC2}" destId="{489E32B9-7E8A-4E7B-9D0B-A73049D9C5FF}" srcOrd="1" destOrd="0" presId="urn:diagrams.loki3.com/BracketList"/>
    <dgm:cxn modelId="{A7B6BCF2-5BB2-443B-B8E3-88C0E65F8BD3}" type="presParOf" srcId="{C641B6C3-BA80-4866-B6A0-AE3A1DE32CC2}" destId="{A89121D5-06CD-4D00-B9C3-3953C5122D56}" srcOrd="2" destOrd="0" presId="urn:diagrams.loki3.com/BracketList"/>
    <dgm:cxn modelId="{B4BD820E-B62B-4821-A846-45ED22074979}" type="presParOf" srcId="{A89121D5-06CD-4D00-B9C3-3953C5122D56}" destId="{9FFC140A-4F30-4D19-9A6E-5EC57E241EB9}" srcOrd="0" destOrd="0" presId="urn:diagrams.loki3.com/BracketList"/>
    <dgm:cxn modelId="{B997F0BF-9827-42AF-95F5-25D1A805EAAB}" type="presParOf" srcId="{A89121D5-06CD-4D00-B9C3-3953C5122D56}" destId="{38CA242F-9E30-44A2-A544-4C5F7443193E}" srcOrd="1" destOrd="0" presId="urn:diagrams.loki3.com/BracketList"/>
    <dgm:cxn modelId="{F6A8D190-F418-4F0B-896D-A1ACA7CCD28D}" type="presParOf" srcId="{A89121D5-06CD-4D00-B9C3-3953C5122D56}" destId="{87B54E85-2EE3-4824-A720-E36A3142B90F}" srcOrd="2" destOrd="0" presId="urn:diagrams.loki3.com/BracketList"/>
    <dgm:cxn modelId="{ED639A9E-FFAA-44BC-A954-8E3FD7E908F3}" type="presParOf" srcId="{A89121D5-06CD-4D00-B9C3-3953C5122D56}" destId="{C032F750-6589-4CF2-9343-9CBFD3575BC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C347C2-2C51-46BA-BC80-8614BCE1A6AF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</dgm:pt>
    <dgm:pt modelId="{7F563A89-BB87-4D65-96DC-E258434AE4F6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অষ্টাঙ্গযোগ ধর্ম, আধ্যাত্ম মানবতা এবং বিজ্ঞানের প্রতি ক্ষেত্রেই নিজেকে প্রয়োজনীয় রুপে প্রমাণ করেছে</a:t>
          </a:r>
          <a:endParaRPr lang="en-US" dirty="0"/>
        </a:p>
      </dgm:t>
    </dgm:pt>
    <dgm:pt modelId="{A69F4EF3-78FB-44A1-8835-76BB52108184}" type="parTrans" cxnId="{7A382CDE-BCE3-4C22-A3EB-68C28F7D9D88}">
      <dgm:prSet/>
      <dgm:spPr/>
      <dgm:t>
        <a:bodyPr/>
        <a:lstStyle/>
        <a:p>
          <a:endParaRPr lang="en-US"/>
        </a:p>
      </dgm:t>
    </dgm:pt>
    <dgm:pt modelId="{FDF6E241-0AD6-48C6-983C-4407BD3DE51F}" type="sibTrans" cxnId="{7A382CDE-BCE3-4C22-A3EB-68C28F7D9D88}">
      <dgm:prSet/>
      <dgm:spPr/>
      <dgm:t>
        <a:bodyPr/>
        <a:lstStyle/>
        <a:p>
          <a:endParaRPr lang="en-US"/>
        </a:p>
      </dgm:t>
    </dgm:pt>
    <dgm:pt modelId="{8031EBB5-745E-4F15-9B2D-288EEB77A2A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পৃথিবী থেকে খুন, সংঘর্ষ যদি কোন উপায়ে বন্ধ করতে হয়, তাহলে সেটা অষ্টাঙ্গযোগের মাধ্যমেই সম্ভব।</a:t>
          </a:r>
          <a:endParaRPr lang="en-US" dirty="0"/>
        </a:p>
      </dgm:t>
    </dgm:pt>
    <dgm:pt modelId="{18D7B06B-713F-4389-B214-7F6EBAC6BCB7}" type="parTrans" cxnId="{E670CADB-5026-42D2-96A2-1A64CA3127F2}">
      <dgm:prSet/>
      <dgm:spPr/>
      <dgm:t>
        <a:bodyPr/>
        <a:lstStyle/>
        <a:p>
          <a:endParaRPr lang="en-US"/>
        </a:p>
      </dgm:t>
    </dgm:pt>
    <dgm:pt modelId="{032B3FE4-98E0-4413-8F7F-CD3F23ED875C}" type="sibTrans" cxnId="{E670CADB-5026-42D2-96A2-1A64CA3127F2}">
      <dgm:prSet/>
      <dgm:spPr/>
      <dgm:t>
        <a:bodyPr/>
        <a:lstStyle/>
        <a:p>
          <a:endParaRPr lang="en-US"/>
        </a:p>
      </dgm:t>
    </dgm:pt>
    <dgm:pt modelId="{7E975E52-6A64-46E8-99EE-B6F7C89E19E7}" type="pres">
      <dgm:prSet presAssocID="{28C347C2-2C51-46BA-BC80-8614BCE1A6AF}" presName="linear" presStyleCnt="0">
        <dgm:presLayoutVars>
          <dgm:dir/>
          <dgm:resizeHandles val="exact"/>
        </dgm:presLayoutVars>
      </dgm:prSet>
      <dgm:spPr/>
    </dgm:pt>
    <dgm:pt modelId="{97D1BCAF-6F8A-4D7B-9E17-B2B511C6E95D}" type="pres">
      <dgm:prSet presAssocID="{7F563A89-BB87-4D65-96DC-E258434AE4F6}" presName="comp" presStyleCnt="0"/>
      <dgm:spPr/>
    </dgm:pt>
    <dgm:pt modelId="{3F3C6F35-0EB8-4546-B53B-31192FE8ECA5}" type="pres">
      <dgm:prSet presAssocID="{7F563A89-BB87-4D65-96DC-E258434AE4F6}" presName="box" presStyleLbl="node1" presStyleIdx="0" presStyleCnt="2"/>
      <dgm:spPr/>
    </dgm:pt>
    <dgm:pt modelId="{2CB6E706-0F4F-4025-82F7-F16BED038A3B}" type="pres">
      <dgm:prSet presAssocID="{7F563A89-BB87-4D65-96DC-E258434AE4F6}" presName="img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4" b="-1502"/>
          </a:stretch>
        </a:blipFill>
      </dgm:spPr>
    </dgm:pt>
    <dgm:pt modelId="{FABEA488-DA45-437F-86F0-C947A0FDE383}" type="pres">
      <dgm:prSet presAssocID="{7F563A89-BB87-4D65-96DC-E258434AE4F6}" presName="text" presStyleLbl="node1" presStyleIdx="0" presStyleCnt="2">
        <dgm:presLayoutVars>
          <dgm:bulletEnabled val="1"/>
        </dgm:presLayoutVars>
      </dgm:prSet>
      <dgm:spPr/>
    </dgm:pt>
    <dgm:pt modelId="{E41545C4-7EE3-4A2C-B879-BB65739D751F}" type="pres">
      <dgm:prSet presAssocID="{FDF6E241-0AD6-48C6-983C-4407BD3DE51F}" presName="spacer" presStyleCnt="0"/>
      <dgm:spPr/>
    </dgm:pt>
    <dgm:pt modelId="{ABEAEBE8-852C-4408-BBD6-9EC555DB8769}" type="pres">
      <dgm:prSet presAssocID="{8031EBB5-745E-4F15-9B2D-288EEB77A2AB}" presName="comp" presStyleCnt="0"/>
      <dgm:spPr/>
    </dgm:pt>
    <dgm:pt modelId="{2DF18C45-E649-46E8-8090-67D98E10A83A}" type="pres">
      <dgm:prSet presAssocID="{8031EBB5-745E-4F15-9B2D-288EEB77A2AB}" presName="box" presStyleLbl="node1" presStyleIdx="1" presStyleCnt="2"/>
      <dgm:spPr/>
    </dgm:pt>
    <dgm:pt modelId="{C570352A-4E5E-4865-BF8B-2B2CA6CC1918}" type="pres">
      <dgm:prSet presAssocID="{8031EBB5-745E-4F15-9B2D-288EEB77A2AB}" presName="img" presStyleLbl="f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3126"/>
          </a:stretch>
        </a:blipFill>
      </dgm:spPr>
    </dgm:pt>
    <dgm:pt modelId="{BAD46300-152F-4440-81C1-7EE9AEE33FFB}" type="pres">
      <dgm:prSet presAssocID="{8031EBB5-745E-4F15-9B2D-288EEB77A2AB}" presName="text" presStyleLbl="node1" presStyleIdx="1" presStyleCnt="2">
        <dgm:presLayoutVars>
          <dgm:bulletEnabled val="1"/>
        </dgm:presLayoutVars>
      </dgm:prSet>
      <dgm:spPr/>
    </dgm:pt>
  </dgm:ptLst>
  <dgm:cxnLst>
    <dgm:cxn modelId="{39ABCE0A-4175-4C75-A6A4-EA46B990942E}" type="presOf" srcId="{28C347C2-2C51-46BA-BC80-8614BCE1A6AF}" destId="{7E975E52-6A64-46E8-99EE-B6F7C89E19E7}" srcOrd="0" destOrd="0" presId="urn:microsoft.com/office/officeart/2005/8/layout/vList4"/>
    <dgm:cxn modelId="{83D88911-68C0-4DB6-AD5C-49B5A3803126}" type="presOf" srcId="{8031EBB5-745E-4F15-9B2D-288EEB77A2AB}" destId="{2DF18C45-E649-46E8-8090-67D98E10A83A}" srcOrd="0" destOrd="0" presId="urn:microsoft.com/office/officeart/2005/8/layout/vList4"/>
    <dgm:cxn modelId="{D012E26B-1B0F-4EB8-878A-3E6D0F204F0A}" type="presOf" srcId="{8031EBB5-745E-4F15-9B2D-288EEB77A2AB}" destId="{BAD46300-152F-4440-81C1-7EE9AEE33FFB}" srcOrd="1" destOrd="0" presId="urn:microsoft.com/office/officeart/2005/8/layout/vList4"/>
    <dgm:cxn modelId="{827EB077-9766-46DD-A851-FE326D998669}" type="presOf" srcId="{7F563A89-BB87-4D65-96DC-E258434AE4F6}" destId="{3F3C6F35-0EB8-4546-B53B-31192FE8ECA5}" srcOrd="0" destOrd="0" presId="urn:microsoft.com/office/officeart/2005/8/layout/vList4"/>
    <dgm:cxn modelId="{E670CADB-5026-42D2-96A2-1A64CA3127F2}" srcId="{28C347C2-2C51-46BA-BC80-8614BCE1A6AF}" destId="{8031EBB5-745E-4F15-9B2D-288EEB77A2AB}" srcOrd="1" destOrd="0" parTransId="{18D7B06B-713F-4389-B214-7F6EBAC6BCB7}" sibTransId="{032B3FE4-98E0-4413-8F7F-CD3F23ED875C}"/>
    <dgm:cxn modelId="{7A382CDE-BCE3-4C22-A3EB-68C28F7D9D88}" srcId="{28C347C2-2C51-46BA-BC80-8614BCE1A6AF}" destId="{7F563A89-BB87-4D65-96DC-E258434AE4F6}" srcOrd="0" destOrd="0" parTransId="{A69F4EF3-78FB-44A1-8835-76BB52108184}" sibTransId="{FDF6E241-0AD6-48C6-983C-4407BD3DE51F}"/>
    <dgm:cxn modelId="{03C994F1-CA03-4274-ABA0-1EE8883319D7}" type="presOf" srcId="{7F563A89-BB87-4D65-96DC-E258434AE4F6}" destId="{FABEA488-DA45-437F-86F0-C947A0FDE383}" srcOrd="1" destOrd="0" presId="urn:microsoft.com/office/officeart/2005/8/layout/vList4"/>
    <dgm:cxn modelId="{ADEBFEBA-6085-4607-914B-F1FDF2D80554}" type="presParOf" srcId="{7E975E52-6A64-46E8-99EE-B6F7C89E19E7}" destId="{97D1BCAF-6F8A-4D7B-9E17-B2B511C6E95D}" srcOrd="0" destOrd="0" presId="urn:microsoft.com/office/officeart/2005/8/layout/vList4"/>
    <dgm:cxn modelId="{A205BD7D-ED78-4CAD-A86A-2C45889F21F9}" type="presParOf" srcId="{97D1BCAF-6F8A-4D7B-9E17-B2B511C6E95D}" destId="{3F3C6F35-0EB8-4546-B53B-31192FE8ECA5}" srcOrd="0" destOrd="0" presId="urn:microsoft.com/office/officeart/2005/8/layout/vList4"/>
    <dgm:cxn modelId="{E156290A-24DB-44E1-8FB2-BF5EEBABDDC5}" type="presParOf" srcId="{97D1BCAF-6F8A-4D7B-9E17-B2B511C6E95D}" destId="{2CB6E706-0F4F-4025-82F7-F16BED038A3B}" srcOrd="1" destOrd="0" presId="urn:microsoft.com/office/officeart/2005/8/layout/vList4"/>
    <dgm:cxn modelId="{25FD53A1-9447-444C-8416-5622A8976207}" type="presParOf" srcId="{97D1BCAF-6F8A-4D7B-9E17-B2B511C6E95D}" destId="{FABEA488-DA45-437F-86F0-C947A0FDE383}" srcOrd="2" destOrd="0" presId="urn:microsoft.com/office/officeart/2005/8/layout/vList4"/>
    <dgm:cxn modelId="{3FDBB082-EA0F-4B40-BDD7-524CC09FCA41}" type="presParOf" srcId="{7E975E52-6A64-46E8-99EE-B6F7C89E19E7}" destId="{E41545C4-7EE3-4A2C-B879-BB65739D751F}" srcOrd="1" destOrd="0" presId="urn:microsoft.com/office/officeart/2005/8/layout/vList4"/>
    <dgm:cxn modelId="{B466EBF5-A5D7-440E-BBA3-FBAF03514028}" type="presParOf" srcId="{7E975E52-6A64-46E8-99EE-B6F7C89E19E7}" destId="{ABEAEBE8-852C-4408-BBD6-9EC555DB8769}" srcOrd="2" destOrd="0" presId="urn:microsoft.com/office/officeart/2005/8/layout/vList4"/>
    <dgm:cxn modelId="{4902EA9C-DFBF-4BF8-8818-AA7F916DE5F5}" type="presParOf" srcId="{ABEAEBE8-852C-4408-BBD6-9EC555DB8769}" destId="{2DF18C45-E649-46E8-8090-67D98E10A83A}" srcOrd="0" destOrd="0" presId="urn:microsoft.com/office/officeart/2005/8/layout/vList4"/>
    <dgm:cxn modelId="{4811FB7A-9D89-48A5-8B15-3CB60AB75305}" type="presParOf" srcId="{ABEAEBE8-852C-4408-BBD6-9EC555DB8769}" destId="{C570352A-4E5E-4865-BF8B-2B2CA6CC1918}" srcOrd="1" destOrd="0" presId="urn:microsoft.com/office/officeart/2005/8/layout/vList4"/>
    <dgm:cxn modelId="{829EBCB4-9CDD-46FA-869E-B326033C2B0E}" type="presParOf" srcId="{ABEAEBE8-852C-4408-BBD6-9EC555DB8769}" destId="{BAD46300-152F-4440-81C1-7EE9AEE33FF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C347C2-2C51-46BA-BC80-8614BCE1A6AF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</dgm:pt>
    <dgm:pt modelId="{7F563A89-BB87-4D65-96DC-E258434AE4F6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যদি কোন ব্যক্তি নিজের অস্তিত্বের খোজ করে এবং জীবের পূর্ণ সত্যের সঙ্গে পরিচিত হতে চায় তাহলে তাঁর অষ্টাঙ্গযোগ পালন করা উচিত। </a:t>
          </a:r>
          <a:endParaRPr lang="en-US" dirty="0"/>
        </a:p>
      </dgm:t>
    </dgm:pt>
    <dgm:pt modelId="{A69F4EF3-78FB-44A1-8835-76BB52108184}" type="parTrans" cxnId="{7A382CDE-BCE3-4C22-A3EB-68C28F7D9D88}">
      <dgm:prSet/>
      <dgm:spPr/>
      <dgm:t>
        <a:bodyPr/>
        <a:lstStyle/>
        <a:p>
          <a:endParaRPr lang="en-US"/>
        </a:p>
      </dgm:t>
    </dgm:pt>
    <dgm:pt modelId="{FDF6E241-0AD6-48C6-983C-4407BD3DE51F}" type="sibTrans" cxnId="{7A382CDE-BCE3-4C22-A3EB-68C28F7D9D88}">
      <dgm:prSet/>
      <dgm:spPr/>
      <dgm:t>
        <a:bodyPr/>
        <a:lstStyle/>
        <a:p>
          <a:endParaRPr lang="en-US"/>
        </a:p>
      </dgm:t>
    </dgm:pt>
    <dgm:pt modelId="{8031EBB5-745E-4F15-9B2D-288EEB77A2A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অষ্টাঙ্গযোগ দ্বারাই ব্যক্তিগত এবং সামাজিক একতা, শারীরিক সুস্থতা, বৌদ্ধিক জাগরণ, মানসিক শান্তি এবং অত্মিক আনন্দের অনুভূতি হতে পারে।</a:t>
          </a:r>
          <a:endParaRPr lang="en-US" dirty="0"/>
        </a:p>
      </dgm:t>
    </dgm:pt>
    <dgm:pt modelId="{18D7B06B-713F-4389-B214-7F6EBAC6BCB7}" type="parTrans" cxnId="{E670CADB-5026-42D2-96A2-1A64CA3127F2}">
      <dgm:prSet/>
      <dgm:spPr/>
      <dgm:t>
        <a:bodyPr/>
        <a:lstStyle/>
        <a:p>
          <a:endParaRPr lang="en-US"/>
        </a:p>
      </dgm:t>
    </dgm:pt>
    <dgm:pt modelId="{032B3FE4-98E0-4413-8F7F-CD3F23ED875C}" type="sibTrans" cxnId="{E670CADB-5026-42D2-96A2-1A64CA3127F2}">
      <dgm:prSet/>
      <dgm:spPr/>
      <dgm:t>
        <a:bodyPr/>
        <a:lstStyle/>
        <a:p>
          <a:endParaRPr lang="en-US"/>
        </a:p>
      </dgm:t>
    </dgm:pt>
    <dgm:pt modelId="{7E975E52-6A64-46E8-99EE-B6F7C89E19E7}" type="pres">
      <dgm:prSet presAssocID="{28C347C2-2C51-46BA-BC80-8614BCE1A6AF}" presName="linear" presStyleCnt="0">
        <dgm:presLayoutVars>
          <dgm:dir/>
          <dgm:resizeHandles val="exact"/>
        </dgm:presLayoutVars>
      </dgm:prSet>
      <dgm:spPr/>
    </dgm:pt>
    <dgm:pt modelId="{97D1BCAF-6F8A-4D7B-9E17-B2B511C6E95D}" type="pres">
      <dgm:prSet presAssocID="{7F563A89-BB87-4D65-96DC-E258434AE4F6}" presName="comp" presStyleCnt="0"/>
      <dgm:spPr/>
    </dgm:pt>
    <dgm:pt modelId="{3F3C6F35-0EB8-4546-B53B-31192FE8ECA5}" type="pres">
      <dgm:prSet presAssocID="{7F563A89-BB87-4D65-96DC-E258434AE4F6}" presName="box" presStyleLbl="node1" presStyleIdx="0" presStyleCnt="2"/>
      <dgm:spPr/>
    </dgm:pt>
    <dgm:pt modelId="{2CB6E706-0F4F-4025-82F7-F16BED038A3B}" type="pres">
      <dgm:prSet presAssocID="{7F563A89-BB87-4D65-96DC-E258434AE4F6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FABEA488-DA45-437F-86F0-C947A0FDE383}" type="pres">
      <dgm:prSet presAssocID="{7F563A89-BB87-4D65-96DC-E258434AE4F6}" presName="text" presStyleLbl="node1" presStyleIdx="0" presStyleCnt="2">
        <dgm:presLayoutVars>
          <dgm:bulletEnabled val="1"/>
        </dgm:presLayoutVars>
      </dgm:prSet>
      <dgm:spPr/>
    </dgm:pt>
    <dgm:pt modelId="{E41545C4-7EE3-4A2C-B879-BB65739D751F}" type="pres">
      <dgm:prSet presAssocID="{FDF6E241-0AD6-48C6-983C-4407BD3DE51F}" presName="spacer" presStyleCnt="0"/>
      <dgm:spPr/>
    </dgm:pt>
    <dgm:pt modelId="{ABEAEBE8-852C-4408-BBD6-9EC555DB8769}" type="pres">
      <dgm:prSet presAssocID="{8031EBB5-745E-4F15-9B2D-288EEB77A2AB}" presName="comp" presStyleCnt="0"/>
      <dgm:spPr/>
    </dgm:pt>
    <dgm:pt modelId="{2DF18C45-E649-46E8-8090-67D98E10A83A}" type="pres">
      <dgm:prSet presAssocID="{8031EBB5-745E-4F15-9B2D-288EEB77A2AB}" presName="box" presStyleLbl="node1" presStyleIdx="1" presStyleCnt="2"/>
      <dgm:spPr/>
    </dgm:pt>
    <dgm:pt modelId="{C570352A-4E5E-4865-BF8B-2B2CA6CC1918}" type="pres">
      <dgm:prSet presAssocID="{8031EBB5-745E-4F15-9B2D-288EEB77A2AB}" presName="img" presStyleLbl="f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426" b="-14832"/>
          </a:stretch>
        </a:blipFill>
      </dgm:spPr>
    </dgm:pt>
    <dgm:pt modelId="{BAD46300-152F-4440-81C1-7EE9AEE33FFB}" type="pres">
      <dgm:prSet presAssocID="{8031EBB5-745E-4F15-9B2D-288EEB77A2AB}" presName="text" presStyleLbl="node1" presStyleIdx="1" presStyleCnt="2">
        <dgm:presLayoutVars>
          <dgm:bulletEnabled val="1"/>
        </dgm:presLayoutVars>
      </dgm:prSet>
      <dgm:spPr/>
    </dgm:pt>
  </dgm:ptLst>
  <dgm:cxnLst>
    <dgm:cxn modelId="{39ABCE0A-4175-4C75-A6A4-EA46B990942E}" type="presOf" srcId="{28C347C2-2C51-46BA-BC80-8614BCE1A6AF}" destId="{7E975E52-6A64-46E8-99EE-B6F7C89E19E7}" srcOrd="0" destOrd="0" presId="urn:microsoft.com/office/officeart/2005/8/layout/vList4"/>
    <dgm:cxn modelId="{83D88911-68C0-4DB6-AD5C-49B5A3803126}" type="presOf" srcId="{8031EBB5-745E-4F15-9B2D-288EEB77A2AB}" destId="{2DF18C45-E649-46E8-8090-67D98E10A83A}" srcOrd="0" destOrd="0" presId="urn:microsoft.com/office/officeart/2005/8/layout/vList4"/>
    <dgm:cxn modelId="{D012E26B-1B0F-4EB8-878A-3E6D0F204F0A}" type="presOf" srcId="{8031EBB5-745E-4F15-9B2D-288EEB77A2AB}" destId="{BAD46300-152F-4440-81C1-7EE9AEE33FFB}" srcOrd="1" destOrd="0" presId="urn:microsoft.com/office/officeart/2005/8/layout/vList4"/>
    <dgm:cxn modelId="{827EB077-9766-46DD-A851-FE326D998669}" type="presOf" srcId="{7F563A89-BB87-4D65-96DC-E258434AE4F6}" destId="{3F3C6F35-0EB8-4546-B53B-31192FE8ECA5}" srcOrd="0" destOrd="0" presId="urn:microsoft.com/office/officeart/2005/8/layout/vList4"/>
    <dgm:cxn modelId="{E670CADB-5026-42D2-96A2-1A64CA3127F2}" srcId="{28C347C2-2C51-46BA-BC80-8614BCE1A6AF}" destId="{8031EBB5-745E-4F15-9B2D-288EEB77A2AB}" srcOrd="1" destOrd="0" parTransId="{18D7B06B-713F-4389-B214-7F6EBAC6BCB7}" sibTransId="{032B3FE4-98E0-4413-8F7F-CD3F23ED875C}"/>
    <dgm:cxn modelId="{7A382CDE-BCE3-4C22-A3EB-68C28F7D9D88}" srcId="{28C347C2-2C51-46BA-BC80-8614BCE1A6AF}" destId="{7F563A89-BB87-4D65-96DC-E258434AE4F6}" srcOrd="0" destOrd="0" parTransId="{A69F4EF3-78FB-44A1-8835-76BB52108184}" sibTransId="{FDF6E241-0AD6-48C6-983C-4407BD3DE51F}"/>
    <dgm:cxn modelId="{03C994F1-CA03-4274-ABA0-1EE8883319D7}" type="presOf" srcId="{7F563A89-BB87-4D65-96DC-E258434AE4F6}" destId="{FABEA488-DA45-437F-86F0-C947A0FDE383}" srcOrd="1" destOrd="0" presId="urn:microsoft.com/office/officeart/2005/8/layout/vList4"/>
    <dgm:cxn modelId="{ADEBFEBA-6085-4607-914B-F1FDF2D80554}" type="presParOf" srcId="{7E975E52-6A64-46E8-99EE-B6F7C89E19E7}" destId="{97D1BCAF-6F8A-4D7B-9E17-B2B511C6E95D}" srcOrd="0" destOrd="0" presId="urn:microsoft.com/office/officeart/2005/8/layout/vList4"/>
    <dgm:cxn modelId="{A205BD7D-ED78-4CAD-A86A-2C45889F21F9}" type="presParOf" srcId="{97D1BCAF-6F8A-4D7B-9E17-B2B511C6E95D}" destId="{3F3C6F35-0EB8-4546-B53B-31192FE8ECA5}" srcOrd="0" destOrd="0" presId="urn:microsoft.com/office/officeart/2005/8/layout/vList4"/>
    <dgm:cxn modelId="{E156290A-24DB-44E1-8FB2-BF5EEBABDDC5}" type="presParOf" srcId="{97D1BCAF-6F8A-4D7B-9E17-B2B511C6E95D}" destId="{2CB6E706-0F4F-4025-82F7-F16BED038A3B}" srcOrd="1" destOrd="0" presId="urn:microsoft.com/office/officeart/2005/8/layout/vList4"/>
    <dgm:cxn modelId="{25FD53A1-9447-444C-8416-5622A8976207}" type="presParOf" srcId="{97D1BCAF-6F8A-4D7B-9E17-B2B511C6E95D}" destId="{FABEA488-DA45-437F-86F0-C947A0FDE383}" srcOrd="2" destOrd="0" presId="urn:microsoft.com/office/officeart/2005/8/layout/vList4"/>
    <dgm:cxn modelId="{3FDBB082-EA0F-4B40-BDD7-524CC09FCA41}" type="presParOf" srcId="{7E975E52-6A64-46E8-99EE-B6F7C89E19E7}" destId="{E41545C4-7EE3-4A2C-B879-BB65739D751F}" srcOrd="1" destOrd="0" presId="urn:microsoft.com/office/officeart/2005/8/layout/vList4"/>
    <dgm:cxn modelId="{B466EBF5-A5D7-440E-BBA3-FBAF03514028}" type="presParOf" srcId="{7E975E52-6A64-46E8-99EE-B6F7C89E19E7}" destId="{ABEAEBE8-852C-4408-BBD6-9EC555DB8769}" srcOrd="2" destOrd="0" presId="urn:microsoft.com/office/officeart/2005/8/layout/vList4"/>
    <dgm:cxn modelId="{4902EA9C-DFBF-4BF8-8818-AA7F916DE5F5}" type="presParOf" srcId="{ABEAEBE8-852C-4408-BBD6-9EC555DB8769}" destId="{2DF18C45-E649-46E8-8090-67D98E10A83A}" srcOrd="0" destOrd="0" presId="urn:microsoft.com/office/officeart/2005/8/layout/vList4"/>
    <dgm:cxn modelId="{4811FB7A-9D89-48A5-8B15-3CB60AB75305}" type="presParOf" srcId="{ABEAEBE8-852C-4408-BBD6-9EC555DB8769}" destId="{C570352A-4E5E-4865-BF8B-2B2CA6CC1918}" srcOrd="1" destOrd="0" presId="urn:microsoft.com/office/officeart/2005/8/layout/vList4"/>
    <dgm:cxn modelId="{829EBCB4-9CDD-46FA-869E-B326033C2B0E}" type="presParOf" srcId="{ABEAEBE8-852C-4408-BBD6-9EC555DB8769}" destId="{BAD46300-152F-4440-81C1-7EE9AEE33FF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B1D7A-DB4F-4458-A2CA-4B4F25B12A0B}">
      <dsp:nvSpPr>
        <dsp:cNvPr id="0" name=""/>
        <dsp:cNvSpPr/>
      </dsp:nvSpPr>
      <dsp:spPr>
        <a:xfrm>
          <a:off x="2554830" y="1203515"/>
          <a:ext cx="2998230" cy="299823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600" kern="1200" dirty="0">
              <a:latin typeface="NikoshBAN" panose="02000000000000000000" pitchFamily="2" charset="0"/>
              <a:cs typeface="NikoshBAN" panose="02000000000000000000" pitchFamily="2" charset="0"/>
            </a:rPr>
            <a:t>অষ্টাঙ্গযোগ </a:t>
          </a:r>
          <a:endParaRPr lang="en-US" sz="4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93911" y="1642596"/>
        <a:ext cx="2120068" cy="2120068"/>
      </dsp:txXfrm>
    </dsp:sp>
    <dsp:sp modelId="{9B923F75-4F70-47AE-8F3C-7D90D7605E9E}">
      <dsp:nvSpPr>
        <dsp:cNvPr id="0" name=""/>
        <dsp:cNvSpPr/>
      </dsp:nvSpPr>
      <dsp:spPr>
        <a:xfrm>
          <a:off x="3304388" y="535"/>
          <a:ext cx="1499115" cy="149911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225111"/>
                <a:satOff val="-5097"/>
                <a:lumOff val="12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225111"/>
                <a:satOff val="-5097"/>
                <a:lumOff val="12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225111"/>
                <a:satOff val="-5097"/>
                <a:lumOff val="12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latin typeface="NikoshBAN" panose="02000000000000000000" pitchFamily="2" charset="0"/>
              <a:cs typeface="NikoshBAN" panose="02000000000000000000" pitchFamily="2" charset="0"/>
            </a:rPr>
            <a:t>যম 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23928" y="220075"/>
        <a:ext cx="1060035" cy="1060035"/>
      </dsp:txXfrm>
    </dsp:sp>
    <dsp:sp modelId="{29B33C63-D7C1-445D-B208-36935E4A348E}">
      <dsp:nvSpPr>
        <dsp:cNvPr id="0" name=""/>
        <dsp:cNvSpPr/>
      </dsp:nvSpPr>
      <dsp:spPr>
        <a:xfrm>
          <a:off x="4685040" y="572420"/>
          <a:ext cx="1499115" cy="149911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latin typeface="NikoshBAN" panose="02000000000000000000" pitchFamily="2" charset="0"/>
              <a:cs typeface="NikoshBAN" panose="02000000000000000000" pitchFamily="2" charset="0"/>
            </a:rPr>
            <a:t>নিয়ম 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04580" y="791960"/>
        <a:ext cx="1060035" cy="1060035"/>
      </dsp:txXfrm>
    </dsp:sp>
    <dsp:sp modelId="{A890075D-95D8-4720-972B-5F60BFF3A564}">
      <dsp:nvSpPr>
        <dsp:cNvPr id="0" name=""/>
        <dsp:cNvSpPr/>
      </dsp:nvSpPr>
      <dsp:spPr>
        <a:xfrm>
          <a:off x="5256925" y="1953072"/>
          <a:ext cx="1499115" cy="149911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3675334"/>
                <a:satOff val="-15291"/>
                <a:lumOff val="36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3675334"/>
                <a:satOff val="-15291"/>
                <a:lumOff val="36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3675334"/>
                <a:satOff val="-15291"/>
                <a:lumOff val="36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latin typeface="NikoshBAN" panose="02000000000000000000" pitchFamily="2" charset="0"/>
              <a:cs typeface="NikoshBAN" panose="02000000000000000000" pitchFamily="2" charset="0"/>
            </a:rPr>
            <a:t>আসন 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76465" y="2172612"/>
        <a:ext cx="1060035" cy="1060035"/>
      </dsp:txXfrm>
    </dsp:sp>
    <dsp:sp modelId="{8DFD27C1-5049-4832-B406-3F3E4652BCE4}">
      <dsp:nvSpPr>
        <dsp:cNvPr id="0" name=""/>
        <dsp:cNvSpPr/>
      </dsp:nvSpPr>
      <dsp:spPr>
        <a:xfrm>
          <a:off x="4685040" y="3333725"/>
          <a:ext cx="1499115" cy="149911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প্রাণায়াম 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04580" y="3553265"/>
        <a:ext cx="1060035" cy="1060035"/>
      </dsp:txXfrm>
    </dsp:sp>
    <dsp:sp modelId="{C5CB8F7B-E8DC-49A2-B4E4-CC9F79A8D6D8}">
      <dsp:nvSpPr>
        <dsp:cNvPr id="0" name=""/>
        <dsp:cNvSpPr/>
      </dsp:nvSpPr>
      <dsp:spPr>
        <a:xfrm>
          <a:off x="3304388" y="3905610"/>
          <a:ext cx="1499115" cy="149911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6125556"/>
                <a:satOff val="-25486"/>
                <a:lumOff val="60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6125556"/>
                <a:satOff val="-25486"/>
                <a:lumOff val="60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6125556"/>
                <a:satOff val="-25486"/>
                <a:lumOff val="60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প্রত্যাহার 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23928" y="4125150"/>
        <a:ext cx="1060035" cy="1060035"/>
      </dsp:txXfrm>
    </dsp:sp>
    <dsp:sp modelId="{7AA4CDA6-3CD1-43F2-83E3-9349960F747F}">
      <dsp:nvSpPr>
        <dsp:cNvPr id="0" name=""/>
        <dsp:cNvSpPr/>
      </dsp:nvSpPr>
      <dsp:spPr>
        <a:xfrm>
          <a:off x="1923735" y="3333725"/>
          <a:ext cx="1499115" cy="149911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latin typeface="NikoshBAN" panose="02000000000000000000" pitchFamily="2" charset="0"/>
              <a:cs typeface="NikoshBAN" panose="02000000000000000000" pitchFamily="2" charset="0"/>
            </a:rPr>
            <a:t>ধারণা 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43275" y="3553265"/>
        <a:ext cx="1060035" cy="1060035"/>
      </dsp:txXfrm>
    </dsp:sp>
    <dsp:sp modelId="{716358A9-0109-482C-AE26-484B3FB81755}">
      <dsp:nvSpPr>
        <dsp:cNvPr id="0" name=""/>
        <dsp:cNvSpPr/>
      </dsp:nvSpPr>
      <dsp:spPr>
        <a:xfrm>
          <a:off x="1351850" y="1953072"/>
          <a:ext cx="1499115" cy="149911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8575779"/>
                <a:satOff val="-35680"/>
                <a:lumOff val="84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8575779"/>
                <a:satOff val="-35680"/>
                <a:lumOff val="84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8575779"/>
                <a:satOff val="-35680"/>
                <a:lumOff val="84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latin typeface="NikoshBAN" panose="02000000000000000000" pitchFamily="2" charset="0"/>
              <a:cs typeface="NikoshBAN" panose="02000000000000000000" pitchFamily="2" charset="0"/>
            </a:rPr>
            <a:t>ধ্যান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1390" y="2172612"/>
        <a:ext cx="1060035" cy="1060035"/>
      </dsp:txXfrm>
    </dsp:sp>
    <dsp:sp modelId="{B4DBAC58-412B-4A08-B01F-33A2C8C546F1}">
      <dsp:nvSpPr>
        <dsp:cNvPr id="0" name=""/>
        <dsp:cNvSpPr/>
      </dsp:nvSpPr>
      <dsp:spPr>
        <a:xfrm>
          <a:off x="1923735" y="572420"/>
          <a:ext cx="1499115" cy="149911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latin typeface="NikoshBAN" panose="02000000000000000000" pitchFamily="2" charset="0"/>
              <a:cs typeface="NikoshBAN" panose="02000000000000000000" pitchFamily="2" charset="0"/>
            </a:rPr>
            <a:t>সমাধী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43275" y="791960"/>
        <a:ext cx="1060035" cy="10600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0E93E-097E-4985-A5A9-5F8BA7DDCD3E}">
      <dsp:nvSpPr>
        <dsp:cNvPr id="0" name=""/>
        <dsp:cNvSpPr/>
      </dsp:nvSpPr>
      <dsp:spPr>
        <a:xfrm>
          <a:off x="4827098" y="0"/>
          <a:ext cx="4779446" cy="4779237"/>
        </a:xfrm>
        <a:prstGeom prst="donut">
          <a:avLst>
            <a:gd name="adj" fmla="val 110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F834E-7EFB-433E-BD4F-9D7FFED43BA7}">
      <dsp:nvSpPr>
        <dsp:cNvPr id="0" name=""/>
        <dsp:cNvSpPr/>
      </dsp:nvSpPr>
      <dsp:spPr>
        <a:xfrm>
          <a:off x="0" y="167265"/>
          <a:ext cx="5878256" cy="44444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5EF05-3F03-4EF1-899C-523C2ABB3E48}">
      <dsp:nvSpPr>
        <dsp:cNvPr id="0" name=""/>
        <dsp:cNvSpPr/>
      </dsp:nvSpPr>
      <dsp:spPr>
        <a:xfrm>
          <a:off x="5352903" y="525693"/>
          <a:ext cx="3727835" cy="3727672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অষ্টাঙ্গযোগের গুরুত্ব ব্যাখ্যা কর।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98832" y="1071598"/>
        <a:ext cx="2635977" cy="263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15171-9A1C-4E40-9253-5D80527E6C1D}">
      <dsp:nvSpPr>
        <dsp:cNvPr id="0" name=""/>
        <dsp:cNvSpPr/>
      </dsp:nvSpPr>
      <dsp:spPr>
        <a:xfrm>
          <a:off x="5467462" y="2532009"/>
          <a:ext cx="1158393" cy="885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100" kern="1200" dirty="0">
              <a:latin typeface="NikoshBAN" panose="02000000000000000000" pitchFamily="2" charset="0"/>
              <a:cs typeface="NikoshBAN" panose="02000000000000000000" pitchFamily="2" charset="0"/>
            </a:rPr>
            <a:t>যম 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37105" y="2661724"/>
        <a:ext cx="819107" cy="626318"/>
      </dsp:txXfrm>
    </dsp:sp>
    <dsp:sp modelId="{60614955-1875-43FC-AC21-2A99F05F450D}">
      <dsp:nvSpPr>
        <dsp:cNvPr id="0" name=""/>
        <dsp:cNvSpPr/>
      </dsp:nvSpPr>
      <dsp:spPr>
        <a:xfrm rot="16254691">
          <a:off x="5407004" y="1862709"/>
          <a:ext cx="1314310" cy="24521"/>
        </a:xfrm>
        <a:custGeom>
          <a:avLst/>
          <a:gdLst/>
          <a:ahLst/>
          <a:cxnLst/>
          <a:rect l="0" t="0" r="0" b="0"/>
          <a:pathLst>
            <a:path>
              <a:moveTo>
                <a:pt x="0" y="12260"/>
              </a:moveTo>
              <a:lnTo>
                <a:pt x="1314310" y="12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31302" y="1842112"/>
        <a:ext cx="65715" cy="65715"/>
      </dsp:txXfrm>
    </dsp:sp>
    <dsp:sp modelId="{C2FACD38-05B4-4CDF-8877-ABF1D7C95050}">
      <dsp:nvSpPr>
        <dsp:cNvPr id="0" name=""/>
        <dsp:cNvSpPr/>
      </dsp:nvSpPr>
      <dsp:spPr>
        <a:xfrm>
          <a:off x="5530760" y="398947"/>
          <a:ext cx="1100736" cy="8189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অহিংসা 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91959" y="518884"/>
        <a:ext cx="778338" cy="579105"/>
      </dsp:txXfrm>
    </dsp:sp>
    <dsp:sp modelId="{44122C29-0A37-4BB4-82CC-26A5AFC14A23}">
      <dsp:nvSpPr>
        <dsp:cNvPr id="0" name=""/>
        <dsp:cNvSpPr/>
      </dsp:nvSpPr>
      <dsp:spPr>
        <a:xfrm rot="19403431">
          <a:off x="6382521" y="2413540"/>
          <a:ext cx="806445" cy="24521"/>
        </a:xfrm>
        <a:custGeom>
          <a:avLst/>
          <a:gdLst/>
          <a:ahLst/>
          <a:cxnLst/>
          <a:rect l="0" t="0" r="0" b="0"/>
          <a:pathLst>
            <a:path>
              <a:moveTo>
                <a:pt x="0" y="12260"/>
              </a:moveTo>
              <a:lnTo>
                <a:pt x="806445" y="12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65582" y="2405640"/>
        <a:ext cx="40322" cy="40322"/>
      </dsp:txXfrm>
    </dsp:sp>
    <dsp:sp modelId="{1E5D69A8-421A-47B6-9C35-C5C635E869D1}">
      <dsp:nvSpPr>
        <dsp:cNvPr id="0" name=""/>
        <dsp:cNvSpPr/>
      </dsp:nvSpPr>
      <dsp:spPr>
        <a:xfrm>
          <a:off x="6930925" y="1530534"/>
          <a:ext cx="1104447" cy="7542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সত্য 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92668" y="1640998"/>
        <a:ext cx="780961" cy="533369"/>
      </dsp:txXfrm>
    </dsp:sp>
    <dsp:sp modelId="{F182135E-73F3-4C59-8A94-893AC31E95C8}">
      <dsp:nvSpPr>
        <dsp:cNvPr id="0" name=""/>
        <dsp:cNvSpPr/>
      </dsp:nvSpPr>
      <dsp:spPr>
        <a:xfrm rot="2128291">
          <a:off x="6378587" y="3551598"/>
          <a:ext cx="989310" cy="24521"/>
        </a:xfrm>
        <a:custGeom>
          <a:avLst/>
          <a:gdLst/>
          <a:ahLst/>
          <a:cxnLst/>
          <a:rect l="0" t="0" r="0" b="0"/>
          <a:pathLst>
            <a:path>
              <a:moveTo>
                <a:pt x="0" y="12260"/>
              </a:moveTo>
              <a:lnTo>
                <a:pt x="989310" y="12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48509" y="3539126"/>
        <a:ext cx="49465" cy="49465"/>
      </dsp:txXfrm>
    </dsp:sp>
    <dsp:sp modelId="{8FA2B284-1EE2-4BCA-AA85-BEE1FA93D77F}">
      <dsp:nvSpPr>
        <dsp:cNvPr id="0" name=""/>
        <dsp:cNvSpPr/>
      </dsp:nvSpPr>
      <dsp:spPr>
        <a:xfrm>
          <a:off x="7153429" y="3698052"/>
          <a:ext cx="1032277" cy="8664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অস্তেয় 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04602" y="3824940"/>
        <a:ext cx="729931" cy="612670"/>
      </dsp:txXfrm>
    </dsp:sp>
    <dsp:sp modelId="{E5642BCB-DBE1-4EAC-B3DF-E7E41A948F40}">
      <dsp:nvSpPr>
        <dsp:cNvPr id="0" name=""/>
        <dsp:cNvSpPr/>
      </dsp:nvSpPr>
      <dsp:spPr>
        <a:xfrm rot="8621921">
          <a:off x="4796010" y="3542523"/>
          <a:ext cx="922498" cy="24521"/>
        </a:xfrm>
        <a:custGeom>
          <a:avLst/>
          <a:gdLst/>
          <a:ahLst/>
          <a:cxnLst/>
          <a:rect l="0" t="0" r="0" b="0"/>
          <a:pathLst>
            <a:path>
              <a:moveTo>
                <a:pt x="0" y="12260"/>
              </a:moveTo>
              <a:lnTo>
                <a:pt x="922498" y="12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234197" y="3531721"/>
        <a:ext cx="46124" cy="46124"/>
      </dsp:txXfrm>
    </dsp:sp>
    <dsp:sp modelId="{19371DE7-B407-4441-BD27-132AB2549944}">
      <dsp:nvSpPr>
        <dsp:cNvPr id="0" name=""/>
        <dsp:cNvSpPr/>
      </dsp:nvSpPr>
      <dsp:spPr>
        <a:xfrm>
          <a:off x="4033033" y="3677021"/>
          <a:ext cx="965507" cy="8449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ব্রহ্মচর্য 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74428" y="3800755"/>
        <a:ext cx="682717" cy="597440"/>
      </dsp:txXfrm>
    </dsp:sp>
    <dsp:sp modelId="{3D616221-29B9-4DBC-AD30-44E723334F01}">
      <dsp:nvSpPr>
        <dsp:cNvPr id="0" name=""/>
        <dsp:cNvSpPr/>
      </dsp:nvSpPr>
      <dsp:spPr>
        <a:xfrm rot="12689762">
          <a:off x="4152072" y="2278885"/>
          <a:ext cx="1557312" cy="24521"/>
        </a:xfrm>
        <a:custGeom>
          <a:avLst/>
          <a:gdLst/>
          <a:ahLst/>
          <a:cxnLst/>
          <a:rect l="0" t="0" r="0" b="0"/>
          <a:pathLst>
            <a:path>
              <a:moveTo>
                <a:pt x="0" y="12260"/>
              </a:moveTo>
              <a:lnTo>
                <a:pt x="1557312" y="12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91796" y="2252213"/>
        <a:ext cx="77865" cy="77865"/>
      </dsp:txXfrm>
    </dsp:sp>
    <dsp:sp modelId="{90E68543-C21E-44B4-A1B7-852724D9B6D0}">
      <dsp:nvSpPr>
        <dsp:cNvPr id="0" name=""/>
        <dsp:cNvSpPr/>
      </dsp:nvSpPr>
      <dsp:spPr>
        <a:xfrm>
          <a:off x="3377120" y="1178140"/>
          <a:ext cx="967412" cy="9149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অপরিগ্রহ 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8794" y="1312130"/>
        <a:ext cx="684064" cy="646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15171-9A1C-4E40-9253-5D80527E6C1D}">
      <dsp:nvSpPr>
        <dsp:cNvPr id="0" name=""/>
        <dsp:cNvSpPr/>
      </dsp:nvSpPr>
      <dsp:spPr>
        <a:xfrm>
          <a:off x="5467462" y="2532009"/>
          <a:ext cx="1158393" cy="8857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>
              <a:latin typeface="NikoshBAN" panose="02000000000000000000" pitchFamily="2" charset="0"/>
              <a:cs typeface="NikoshBAN" panose="02000000000000000000" pitchFamily="2" charset="0"/>
            </a:rPr>
            <a:t>নিয়ম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37105" y="2661724"/>
        <a:ext cx="819107" cy="626318"/>
      </dsp:txXfrm>
    </dsp:sp>
    <dsp:sp modelId="{60614955-1875-43FC-AC21-2A99F05F450D}">
      <dsp:nvSpPr>
        <dsp:cNvPr id="0" name=""/>
        <dsp:cNvSpPr/>
      </dsp:nvSpPr>
      <dsp:spPr>
        <a:xfrm rot="16254691">
          <a:off x="5407004" y="1862709"/>
          <a:ext cx="1314310" cy="24521"/>
        </a:xfrm>
        <a:custGeom>
          <a:avLst/>
          <a:gdLst/>
          <a:ahLst/>
          <a:cxnLst/>
          <a:rect l="0" t="0" r="0" b="0"/>
          <a:pathLst>
            <a:path>
              <a:moveTo>
                <a:pt x="0" y="12260"/>
              </a:moveTo>
              <a:lnTo>
                <a:pt x="1314310" y="12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31302" y="1842112"/>
        <a:ext cx="65715" cy="65715"/>
      </dsp:txXfrm>
    </dsp:sp>
    <dsp:sp modelId="{C2FACD38-05B4-4CDF-8877-ABF1D7C95050}">
      <dsp:nvSpPr>
        <dsp:cNvPr id="0" name=""/>
        <dsp:cNvSpPr/>
      </dsp:nvSpPr>
      <dsp:spPr>
        <a:xfrm>
          <a:off x="5530760" y="398947"/>
          <a:ext cx="1100736" cy="8189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শৌচ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91959" y="518884"/>
        <a:ext cx="778338" cy="579105"/>
      </dsp:txXfrm>
    </dsp:sp>
    <dsp:sp modelId="{44122C29-0A37-4BB4-82CC-26A5AFC14A23}">
      <dsp:nvSpPr>
        <dsp:cNvPr id="0" name=""/>
        <dsp:cNvSpPr/>
      </dsp:nvSpPr>
      <dsp:spPr>
        <a:xfrm rot="19403431">
          <a:off x="6382521" y="2413540"/>
          <a:ext cx="806445" cy="24521"/>
        </a:xfrm>
        <a:custGeom>
          <a:avLst/>
          <a:gdLst/>
          <a:ahLst/>
          <a:cxnLst/>
          <a:rect l="0" t="0" r="0" b="0"/>
          <a:pathLst>
            <a:path>
              <a:moveTo>
                <a:pt x="0" y="12260"/>
              </a:moveTo>
              <a:lnTo>
                <a:pt x="806445" y="12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65582" y="2405640"/>
        <a:ext cx="40322" cy="40322"/>
      </dsp:txXfrm>
    </dsp:sp>
    <dsp:sp modelId="{1E5D69A8-421A-47B6-9C35-C5C635E869D1}">
      <dsp:nvSpPr>
        <dsp:cNvPr id="0" name=""/>
        <dsp:cNvSpPr/>
      </dsp:nvSpPr>
      <dsp:spPr>
        <a:xfrm>
          <a:off x="6930925" y="1530534"/>
          <a:ext cx="1104447" cy="7542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সন্তোষ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92668" y="1640998"/>
        <a:ext cx="780961" cy="533369"/>
      </dsp:txXfrm>
    </dsp:sp>
    <dsp:sp modelId="{F182135E-73F3-4C59-8A94-893AC31E95C8}">
      <dsp:nvSpPr>
        <dsp:cNvPr id="0" name=""/>
        <dsp:cNvSpPr/>
      </dsp:nvSpPr>
      <dsp:spPr>
        <a:xfrm rot="2128291">
          <a:off x="6378587" y="3551598"/>
          <a:ext cx="989310" cy="24521"/>
        </a:xfrm>
        <a:custGeom>
          <a:avLst/>
          <a:gdLst/>
          <a:ahLst/>
          <a:cxnLst/>
          <a:rect l="0" t="0" r="0" b="0"/>
          <a:pathLst>
            <a:path>
              <a:moveTo>
                <a:pt x="0" y="12260"/>
              </a:moveTo>
              <a:lnTo>
                <a:pt x="989310" y="12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48509" y="3539126"/>
        <a:ext cx="49465" cy="49465"/>
      </dsp:txXfrm>
    </dsp:sp>
    <dsp:sp modelId="{8FA2B284-1EE2-4BCA-AA85-BEE1FA93D77F}">
      <dsp:nvSpPr>
        <dsp:cNvPr id="0" name=""/>
        <dsp:cNvSpPr/>
      </dsp:nvSpPr>
      <dsp:spPr>
        <a:xfrm>
          <a:off x="7153429" y="3698052"/>
          <a:ext cx="1032277" cy="8664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তপ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04602" y="3824940"/>
        <a:ext cx="729931" cy="612670"/>
      </dsp:txXfrm>
    </dsp:sp>
    <dsp:sp modelId="{E5642BCB-DBE1-4EAC-B3DF-E7E41A948F40}">
      <dsp:nvSpPr>
        <dsp:cNvPr id="0" name=""/>
        <dsp:cNvSpPr/>
      </dsp:nvSpPr>
      <dsp:spPr>
        <a:xfrm rot="8621921">
          <a:off x="4796010" y="3542523"/>
          <a:ext cx="922498" cy="24521"/>
        </a:xfrm>
        <a:custGeom>
          <a:avLst/>
          <a:gdLst/>
          <a:ahLst/>
          <a:cxnLst/>
          <a:rect l="0" t="0" r="0" b="0"/>
          <a:pathLst>
            <a:path>
              <a:moveTo>
                <a:pt x="0" y="12260"/>
              </a:moveTo>
              <a:lnTo>
                <a:pt x="922498" y="12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234197" y="3531721"/>
        <a:ext cx="46124" cy="46124"/>
      </dsp:txXfrm>
    </dsp:sp>
    <dsp:sp modelId="{19371DE7-B407-4441-BD27-132AB2549944}">
      <dsp:nvSpPr>
        <dsp:cNvPr id="0" name=""/>
        <dsp:cNvSpPr/>
      </dsp:nvSpPr>
      <dsp:spPr>
        <a:xfrm>
          <a:off x="4033033" y="3677021"/>
          <a:ext cx="965507" cy="84490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স্বাধ্যায় 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74428" y="3800755"/>
        <a:ext cx="682717" cy="597440"/>
      </dsp:txXfrm>
    </dsp:sp>
    <dsp:sp modelId="{3D616221-29B9-4DBC-AD30-44E723334F01}">
      <dsp:nvSpPr>
        <dsp:cNvPr id="0" name=""/>
        <dsp:cNvSpPr/>
      </dsp:nvSpPr>
      <dsp:spPr>
        <a:xfrm rot="12689762">
          <a:off x="4152072" y="2278885"/>
          <a:ext cx="1557312" cy="24521"/>
        </a:xfrm>
        <a:custGeom>
          <a:avLst/>
          <a:gdLst/>
          <a:ahLst/>
          <a:cxnLst/>
          <a:rect l="0" t="0" r="0" b="0"/>
          <a:pathLst>
            <a:path>
              <a:moveTo>
                <a:pt x="0" y="12260"/>
              </a:moveTo>
              <a:lnTo>
                <a:pt x="1557312" y="12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91796" y="2252213"/>
        <a:ext cx="77865" cy="77865"/>
      </dsp:txXfrm>
    </dsp:sp>
    <dsp:sp modelId="{90E68543-C21E-44B4-A1B7-852724D9B6D0}">
      <dsp:nvSpPr>
        <dsp:cNvPr id="0" name=""/>
        <dsp:cNvSpPr/>
      </dsp:nvSpPr>
      <dsp:spPr>
        <a:xfrm>
          <a:off x="3377120" y="1178140"/>
          <a:ext cx="967412" cy="9149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ঈশ্বর-প্রাণিধান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8794" y="1312130"/>
        <a:ext cx="684064" cy="646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60A88-4EE6-4363-BE5E-1E6982F4EA7B}">
      <dsp:nvSpPr>
        <dsp:cNvPr id="0" name=""/>
        <dsp:cNvSpPr/>
      </dsp:nvSpPr>
      <dsp:spPr>
        <a:xfrm>
          <a:off x="1589877" y="342395"/>
          <a:ext cx="3591221" cy="2474351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68" b="-61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CFC554-76A6-4EA4-AFEA-C34BEEEA89F1}">
      <dsp:nvSpPr>
        <dsp:cNvPr id="0" name=""/>
        <dsp:cNvSpPr/>
      </dsp:nvSpPr>
      <dsp:spPr>
        <a:xfrm>
          <a:off x="0" y="2635144"/>
          <a:ext cx="6561269" cy="133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আসন অর্থ স্থির হয়ে সুখে অধিষ্ঠিত থাকা। </a:t>
          </a:r>
          <a:endParaRPr lang="en-US" sz="3200" kern="1200" dirty="0"/>
        </a:p>
      </dsp:txBody>
      <dsp:txXfrm>
        <a:off x="0" y="2635144"/>
        <a:ext cx="6561269" cy="1332343"/>
      </dsp:txXfrm>
    </dsp:sp>
    <dsp:sp modelId="{402F342B-E2E5-48C4-AFCA-883E9D5EBE77}">
      <dsp:nvSpPr>
        <dsp:cNvPr id="0" name=""/>
        <dsp:cNvSpPr/>
      </dsp:nvSpPr>
      <dsp:spPr>
        <a:xfrm>
          <a:off x="7757394" y="149197"/>
          <a:ext cx="3591221" cy="247435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127094-B33F-4B12-B86F-B3A1A332FFEF}">
      <dsp:nvSpPr>
        <dsp:cNvPr id="0" name=""/>
        <dsp:cNvSpPr/>
      </dsp:nvSpPr>
      <dsp:spPr>
        <a:xfrm>
          <a:off x="6927129" y="2554551"/>
          <a:ext cx="5234708" cy="133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দেহমনকে সুস্থ ও স্থির রাখার উদ্দেশ্যে যে বিভিন্ন দেহভঙ্গি বা দেহাবস্থান।</a:t>
          </a:r>
          <a:endParaRPr lang="en-US" sz="3200" kern="1200" dirty="0"/>
        </a:p>
      </dsp:txBody>
      <dsp:txXfrm>
        <a:off x="6927129" y="2554551"/>
        <a:ext cx="5234708" cy="13323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017B1-21DF-4EA8-81AE-A72C02195354}">
      <dsp:nvSpPr>
        <dsp:cNvPr id="0" name=""/>
        <dsp:cNvSpPr/>
      </dsp:nvSpPr>
      <dsp:spPr>
        <a:xfrm>
          <a:off x="137980" y="26120"/>
          <a:ext cx="4689688" cy="3231195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8" b="-6062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FC2247-A9D7-49DC-886E-4CF888B1C7C2}">
      <dsp:nvSpPr>
        <dsp:cNvPr id="0" name=""/>
        <dsp:cNvSpPr/>
      </dsp:nvSpPr>
      <dsp:spPr>
        <a:xfrm>
          <a:off x="146234" y="3154330"/>
          <a:ext cx="4367037" cy="173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প্রাণায়াম অর্থ প্রাণের আয়াম। প্রাণ হলো শ্বাসরুপে গৃহীত বায়ু আর আয়াম হলো বিস্তার। </a:t>
          </a:r>
          <a:endParaRPr lang="en-US" sz="3200" kern="1200" dirty="0"/>
        </a:p>
      </dsp:txBody>
      <dsp:txXfrm>
        <a:off x="146234" y="3154330"/>
        <a:ext cx="4367037" cy="1739874"/>
      </dsp:txXfrm>
    </dsp:sp>
    <dsp:sp modelId="{3889E544-325B-4E9A-8556-A94B77B78868}">
      <dsp:nvSpPr>
        <dsp:cNvPr id="0" name=""/>
        <dsp:cNvSpPr/>
      </dsp:nvSpPr>
      <dsp:spPr>
        <a:xfrm>
          <a:off x="7266644" y="58141"/>
          <a:ext cx="4689688" cy="323119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1B895D-926F-4739-8693-61A90BB6E134}">
      <dsp:nvSpPr>
        <dsp:cNvPr id="0" name=""/>
        <dsp:cNvSpPr/>
      </dsp:nvSpPr>
      <dsp:spPr>
        <a:xfrm>
          <a:off x="6943055" y="3235095"/>
          <a:ext cx="5254232" cy="173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শ্বাস-প্রশ্বাসের স্বাভাবিক গতিতে নিয়ন্ত্রণ এবং নিজ আয়ত্তে আনাই প্রাণায়াম। </a:t>
          </a:r>
          <a:endParaRPr lang="en-US" sz="3200" kern="1200" dirty="0"/>
        </a:p>
      </dsp:txBody>
      <dsp:txXfrm>
        <a:off x="6943055" y="3235095"/>
        <a:ext cx="5254232" cy="17398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D7D52-BFEC-40AC-B3BD-9E18A8BC3145}">
      <dsp:nvSpPr>
        <dsp:cNvPr id="0" name=""/>
        <dsp:cNvSpPr/>
      </dsp:nvSpPr>
      <dsp:spPr>
        <a:xfrm>
          <a:off x="5173" y="596769"/>
          <a:ext cx="2544226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1600" rIns="284480" bIns="101600" numCol="1" spcCol="1270" anchor="ctr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প্রত্যাহার </a:t>
          </a:r>
          <a:endParaRPr lang="en-US" sz="4000" b="1" kern="1200" dirty="0"/>
        </a:p>
      </dsp:txBody>
      <dsp:txXfrm>
        <a:off x="5173" y="596769"/>
        <a:ext cx="2544226" cy="792000"/>
      </dsp:txXfrm>
    </dsp:sp>
    <dsp:sp modelId="{97E71A7A-90BE-4F20-BB4A-A5E4F127620D}">
      <dsp:nvSpPr>
        <dsp:cNvPr id="0" name=""/>
        <dsp:cNvSpPr/>
      </dsp:nvSpPr>
      <dsp:spPr>
        <a:xfrm>
          <a:off x="2549400" y="275019"/>
          <a:ext cx="508845" cy="1435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15273-1BC6-4A68-B7D7-559ED41F7510}">
      <dsp:nvSpPr>
        <dsp:cNvPr id="0" name=""/>
        <dsp:cNvSpPr/>
      </dsp:nvSpPr>
      <dsp:spPr>
        <a:xfrm>
          <a:off x="3261783" y="275019"/>
          <a:ext cx="8363524" cy="1435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বাহ্যিক বিষয়বস্তু থেকে ইন্দ্রিয়সমূহকে ভিতরের দিকে ফিরিয়ে নেওয়াকে যোগে প্রত্যাহার বলে। </a:t>
          </a:r>
          <a:endParaRPr lang="en-US" sz="4000" kern="1200" dirty="0"/>
        </a:p>
      </dsp:txBody>
      <dsp:txXfrm>
        <a:off x="3261783" y="275019"/>
        <a:ext cx="8363524" cy="1435500"/>
      </dsp:txXfrm>
    </dsp:sp>
    <dsp:sp modelId="{4E088644-98AF-4A78-BE11-61B5D84B463C}">
      <dsp:nvSpPr>
        <dsp:cNvPr id="0" name=""/>
        <dsp:cNvSpPr/>
      </dsp:nvSpPr>
      <dsp:spPr>
        <a:xfrm>
          <a:off x="5173" y="2176269"/>
          <a:ext cx="2535708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1600" rIns="284480" bIns="101600" numCol="1" spcCol="1270" anchor="ctr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ধারণা </a:t>
          </a:r>
          <a:endParaRPr lang="en-US" sz="4000" b="1" kern="1200" dirty="0"/>
        </a:p>
      </dsp:txBody>
      <dsp:txXfrm>
        <a:off x="5173" y="2176269"/>
        <a:ext cx="2535708" cy="792000"/>
      </dsp:txXfrm>
    </dsp:sp>
    <dsp:sp modelId="{51E51AD2-6ECF-4116-9D57-C2D4D144377C}">
      <dsp:nvSpPr>
        <dsp:cNvPr id="0" name=""/>
        <dsp:cNvSpPr/>
      </dsp:nvSpPr>
      <dsp:spPr>
        <a:xfrm>
          <a:off x="2540881" y="1854519"/>
          <a:ext cx="507141" cy="1435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80E25-7544-44A6-816B-C1E51F25E7EC}">
      <dsp:nvSpPr>
        <dsp:cNvPr id="0" name=""/>
        <dsp:cNvSpPr/>
      </dsp:nvSpPr>
      <dsp:spPr>
        <a:xfrm>
          <a:off x="3250879" y="1854519"/>
          <a:ext cx="8374697" cy="14355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মনকে বিশেষ  কোন বিষয়ে স্থির করা বা আবদ্ধ রাখার নাম ধারণা। ধারণা হচ্ছে ধ্যানের ভিত্তিস্বরুপ।</a:t>
          </a:r>
          <a:endParaRPr lang="en-US" sz="4000" kern="1200" dirty="0"/>
        </a:p>
      </dsp:txBody>
      <dsp:txXfrm>
        <a:off x="3250879" y="1854519"/>
        <a:ext cx="8374697" cy="1435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586ED-D07D-4DB1-8075-7253BF285900}">
      <dsp:nvSpPr>
        <dsp:cNvPr id="0" name=""/>
        <dsp:cNvSpPr/>
      </dsp:nvSpPr>
      <dsp:spPr>
        <a:xfrm>
          <a:off x="673" y="623077"/>
          <a:ext cx="2655158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1600" rIns="284480" bIns="101600" numCol="1" spcCol="1270" anchor="ctr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ধ্যান </a:t>
          </a:r>
          <a:endParaRPr lang="en-US" sz="4000" b="1" kern="1200" dirty="0"/>
        </a:p>
      </dsp:txBody>
      <dsp:txXfrm>
        <a:off x="673" y="623077"/>
        <a:ext cx="2655158" cy="792000"/>
      </dsp:txXfrm>
    </dsp:sp>
    <dsp:sp modelId="{D748040F-A433-45E9-B9CA-1FD5934F5C6C}">
      <dsp:nvSpPr>
        <dsp:cNvPr id="0" name=""/>
        <dsp:cNvSpPr/>
      </dsp:nvSpPr>
      <dsp:spPr>
        <a:xfrm>
          <a:off x="2655832" y="301327"/>
          <a:ext cx="531031" cy="1435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32E20-04C4-4A00-9F23-180099DC97AC}">
      <dsp:nvSpPr>
        <dsp:cNvPr id="0" name=""/>
        <dsp:cNvSpPr/>
      </dsp:nvSpPr>
      <dsp:spPr>
        <a:xfrm>
          <a:off x="3399276" y="301327"/>
          <a:ext cx="8148906" cy="1435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ধ্যানে যোগীর দেহ শ্বাস প্রশ্বাস ইন্দ্রিয় মন বিচার শক্তি অহংকার সবকিছু ঈশ্বরে লীন হয়ে যায়। </a:t>
          </a:r>
          <a:endParaRPr lang="en-US" sz="4000" kern="1200" dirty="0"/>
        </a:p>
      </dsp:txBody>
      <dsp:txXfrm>
        <a:off x="3399276" y="301327"/>
        <a:ext cx="8148906" cy="1435500"/>
      </dsp:txXfrm>
    </dsp:sp>
    <dsp:sp modelId="{9FFC140A-4F30-4D19-9A6E-5EC57E241EB9}">
      <dsp:nvSpPr>
        <dsp:cNvPr id="0" name=""/>
        <dsp:cNvSpPr/>
      </dsp:nvSpPr>
      <dsp:spPr>
        <a:xfrm>
          <a:off x="673" y="2202577"/>
          <a:ext cx="2674909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1600" rIns="284480" bIns="101600" numCol="1" spcCol="1270" anchor="ctr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সমাধি </a:t>
          </a:r>
          <a:endParaRPr lang="en-US" sz="4000" b="1" kern="1200" dirty="0"/>
        </a:p>
      </dsp:txBody>
      <dsp:txXfrm>
        <a:off x="673" y="2202577"/>
        <a:ext cx="2674909" cy="792000"/>
      </dsp:txXfrm>
    </dsp:sp>
    <dsp:sp modelId="{38CA242F-9E30-44A2-A544-4C5F7443193E}">
      <dsp:nvSpPr>
        <dsp:cNvPr id="0" name=""/>
        <dsp:cNvSpPr/>
      </dsp:nvSpPr>
      <dsp:spPr>
        <a:xfrm>
          <a:off x="2675583" y="1880827"/>
          <a:ext cx="534981" cy="1435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2F750-6589-4CF2-9343-9CBFD3575BC4}">
      <dsp:nvSpPr>
        <dsp:cNvPr id="0" name=""/>
        <dsp:cNvSpPr/>
      </dsp:nvSpPr>
      <dsp:spPr>
        <a:xfrm>
          <a:off x="3424558" y="1880827"/>
          <a:ext cx="8132184" cy="1435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সমাধি অর্থ সম্পূর্ণরুপে ঈশ্বরে চিত্তসমর্পণ। ধ্যানের উত্যুঙ্গ শিখরে উঠে সাধক সমাধি লাভ করেন। </a:t>
          </a:r>
          <a:endParaRPr lang="en-US" sz="4000" kern="1200" dirty="0"/>
        </a:p>
      </dsp:txBody>
      <dsp:txXfrm>
        <a:off x="3424558" y="1880827"/>
        <a:ext cx="8132184" cy="1435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C6F35-0EB8-4546-B53B-31192FE8ECA5}">
      <dsp:nvSpPr>
        <dsp:cNvPr id="0" name=""/>
        <dsp:cNvSpPr/>
      </dsp:nvSpPr>
      <dsp:spPr>
        <a:xfrm>
          <a:off x="0" y="0"/>
          <a:ext cx="11243060" cy="16522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100" kern="1200" dirty="0">
              <a:latin typeface="NikoshBAN" panose="02000000000000000000" pitchFamily="2" charset="0"/>
              <a:cs typeface="NikoshBAN" panose="02000000000000000000" pitchFamily="2" charset="0"/>
            </a:rPr>
            <a:t>অষ্টাঙ্গযোগ ধর্ম, আধ্যাত্ম মানবতা এবং বিজ্ঞানের প্রতি ক্ষেত্রেই নিজেকে প্রয়োজনীয় রুপে প্রমাণ করেছে</a:t>
          </a:r>
          <a:endParaRPr lang="en-US" sz="4100" kern="1200" dirty="0"/>
        </a:p>
      </dsp:txBody>
      <dsp:txXfrm>
        <a:off x="2413838" y="0"/>
        <a:ext cx="8829221" cy="1652269"/>
      </dsp:txXfrm>
    </dsp:sp>
    <dsp:sp modelId="{2CB6E706-0F4F-4025-82F7-F16BED038A3B}">
      <dsp:nvSpPr>
        <dsp:cNvPr id="0" name=""/>
        <dsp:cNvSpPr/>
      </dsp:nvSpPr>
      <dsp:spPr>
        <a:xfrm>
          <a:off x="165226" y="165226"/>
          <a:ext cx="2248612" cy="132181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4" b="-1502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18C45-E649-46E8-8090-67D98E10A83A}">
      <dsp:nvSpPr>
        <dsp:cNvPr id="0" name=""/>
        <dsp:cNvSpPr/>
      </dsp:nvSpPr>
      <dsp:spPr>
        <a:xfrm>
          <a:off x="0" y="1817496"/>
          <a:ext cx="11243060" cy="16522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100" kern="1200" dirty="0">
              <a:latin typeface="NikoshBAN" panose="02000000000000000000" pitchFamily="2" charset="0"/>
              <a:cs typeface="NikoshBAN" panose="02000000000000000000" pitchFamily="2" charset="0"/>
            </a:rPr>
            <a:t>পৃথিবী থেকে খুন, সংঘর্ষ যদি কোন উপায়ে বন্ধ করতে হয়, তাহলে সেটা অষ্টাঙ্গযোগের মাধ্যমেই সম্ভব।</a:t>
          </a:r>
          <a:endParaRPr lang="en-US" sz="4100" kern="1200" dirty="0"/>
        </a:p>
      </dsp:txBody>
      <dsp:txXfrm>
        <a:off x="2413838" y="1817496"/>
        <a:ext cx="8829221" cy="1652269"/>
      </dsp:txXfrm>
    </dsp:sp>
    <dsp:sp modelId="{C570352A-4E5E-4865-BF8B-2B2CA6CC1918}">
      <dsp:nvSpPr>
        <dsp:cNvPr id="0" name=""/>
        <dsp:cNvSpPr/>
      </dsp:nvSpPr>
      <dsp:spPr>
        <a:xfrm>
          <a:off x="165226" y="1982723"/>
          <a:ext cx="2248612" cy="132181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3126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C6F35-0EB8-4546-B53B-31192FE8ECA5}">
      <dsp:nvSpPr>
        <dsp:cNvPr id="0" name=""/>
        <dsp:cNvSpPr/>
      </dsp:nvSpPr>
      <dsp:spPr>
        <a:xfrm>
          <a:off x="0" y="0"/>
          <a:ext cx="10927749" cy="16522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যদি কোন ব্যক্তি নিজের অস্তিত্বের খোজ করে এবং জীবের পূর্ণ সত্যের সঙ্গে পরিচিত হতে চায় তাহলে তাঁর অষ্টাঙ্গযোগ পালন করা উচিত। </a:t>
          </a:r>
          <a:endParaRPr lang="en-US" sz="3300" kern="1200" dirty="0"/>
        </a:p>
      </dsp:txBody>
      <dsp:txXfrm>
        <a:off x="2350776" y="0"/>
        <a:ext cx="8576973" cy="1652269"/>
      </dsp:txXfrm>
    </dsp:sp>
    <dsp:sp modelId="{2CB6E706-0F4F-4025-82F7-F16BED038A3B}">
      <dsp:nvSpPr>
        <dsp:cNvPr id="0" name=""/>
        <dsp:cNvSpPr/>
      </dsp:nvSpPr>
      <dsp:spPr>
        <a:xfrm>
          <a:off x="165226" y="165226"/>
          <a:ext cx="2185550" cy="13218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18C45-E649-46E8-8090-67D98E10A83A}">
      <dsp:nvSpPr>
        <dsp:cNvPr id="0" name=""/>
        <dsp:cNvSpPr/>
      </dsp:nvSpPr>
      <dsp:spPr>
        <a:xfrm>
          <a:off x="0" y="1817496"/>
          <a:ext cx="10927749" cy="16522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অষ্টাঙ্গযোগ দ্বারাই ব্যক্তিগত এবং সামাজিক একতা, শারীরিক সুস্থতা, বৌদ্ধিক জাগরণ, মানসিক শান্তি এবং অত্মিক আনন্দের অনুভূতি হতে পারে।</a:t>
          </a:r>
          <a:endParaRPr lang="en-US" sz="3300" kern="1200" dirty="0"/>
        </a:p>
      </dsp:txBody>
      <dsp:txXfrm>
        <a:off x="2350776" y="1817496"/>
        <a:ext cx="8576973" cy="1652269"/>
      </dsp:txXfrm>
    </dsp:sp>
    <dsp:sp modelId="{C570352A-4E5E-4865-BF8B-2B2CA6CC1918}">
      <dsp:nvSpPr>
        <dsp:cNvPr id="0" name=""/>
        <dsp:cNvSpPr/>
      </dsp:nvSpPr>
      <dsp:spPr>
        <a:xfrm>
          <a:off x="165226" y="1982723"/>
          <a:ext cx="2185550" cy="132181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426" b="-14832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CBE8-9675-4571-A340-95F1405E518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7352-4863-478B-9727-BCE18280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37352-4863-478B-9727-BCE18280B7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37352-4863-478B-9727-BCE18280B7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2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4.xml"/><Relationship Id="rId7" Type="http://schemas.openxmlformats.org/officeDocument/2006/relationships/hyperlink" Target="http://www.facebook.com/horen.dash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5.xml"/><Relationship Id="rId7" Type="http://schemas.openxmlformats.org/officeDocument/2006/relationships/hyperlink" Target="http://www.facebook.com/horen.dash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6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7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horen.dash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horen.dash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7.sv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6.jpg"/><Relationship Id="rId4" Type="http://schemas.openxmlformats.org/officeDocument/2006/relationships/diagramData" Target="../diagrams/data10.xml"/><Relationship Id="rId9" Type="http://schemas.openxmlformats.org/officeDocument/2006/relationships/hyperlink" Target="http://www.facebook.com/horen.dash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mailto:horen.dash@gmail.com" TargetMode="External"/><Relationship Id="rId7" Type="http://schemas.openxmlformats.org/officeDocument/2006/relationships/hyperlink" Target="http://www.facebook.com/horen.dash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6.jpg"/><Relationship Id="rId4" Type="http://schemas.openxmlformats.org/officeDocument/2006/relationships/hyperlink" Target="http://www.facebook.com/horen.dash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.xml"/><Relationship Id="rId7" Type="http://schemas.openxmlformats.org/officeDocument/2006/relationships/hyperlink" Target="http://www.facebook.com/horen.dash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3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828F73-FAD0-41BB-B813-D444CC4A635E}"/>
              </a:ext>
            </a:extLst>
          </p:cNvPr>
          <p:cNvSpPr/>
          <p:nvPr/>
        </p:nvSpPr>
        <p:spPr>
          <a:xfrm>
            <a:off x="304800" y="290292"/>
            <a:ext cx="11567886" cy="6248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D283E-E0CC-4C71-B448-D1F25E76F704}"/>
              </a:ext>
            </a:extLst>
          </p:cNvPr>
          <p:cNvSpPr txBox="1"/>
          <p:nvPr/>
        </p:nvSpPr>
        <p:spPr>
          <a:xfrm>
            <a:off x="2915693" y="185953"/>
            <a:ext cx="6330451" cy="144655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bn-IN" sz="8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478A1-DB42-43B4-A429-A0F770B41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92" y="938244"/>
            <a:ext cx="6330451" cy="562946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06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65D2582-8C34-405C-8706-B965235DCB7B}"/>
              </a:ext>
            </a:extLst>
          </p:cNvPr>
          <p:cNvSpPr txBox="1"/>
          <p:nvPr/>
        </p:nvSpPr>
        <p:spPr>
          <a:xfrm>
            <a:off x="1051719" y="3818780"/>
            <a:ext cx="7061767" cy="7694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FD06-B1F4-4361-BB15-BB3D76BC98F5}"/>
              </a:ext>
            </a:extLst>
          </p:cNvPr>
          <p:cNvSpPr txBox="1"/>
          <p:nvPr/>
        </p:nvSpPr>
        <p:spPr>
          <a:xfrm>
            <a:off x="775948" y="5539699"/>
            <a:ext cx="9608459" cy="7694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A5AB12-9EFA-44FC-B584-3BB70C2F9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732658"/>
              </p:ext>
            </p:extLst>
          </p:nvPr>
        </p:nvGraphicFramePr>
        <p:xfrm>
          <a:off x="0" y="2084939"/>
          <a:ext cx="12161838" cy="4001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FE9CCD-2C17-4908-BE75-4400A36F4CE6}"/>
              </a:ext>
            </a:extLst>
          </p:cNvPr>
          <p:cNvSpPr txBox="1"/>
          <p:nvPr/>
        </p:nvSpPr>
        <p:spPr>
          <a:xfrm>
            <a:off x="2352979" y="59077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অষ্টাঙ্গযোগের ধাপসমূহ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DB804B-CE0E-486E-8490-1B5EB61A3A3A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1434F4-8564-49F8-91EE-E40508BEF538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7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64E7558-6085-4E81-8569-FD8FD5371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8ECBB39-B095-47DD-9B52-E811C513BB3D}"/>
              </a:ext>
            </a:extLst>
          </p:cNvPr>
          <p:cNvSpPr txBox="1"/>
          <p:nvPr/>
        </p:nvSpPr>
        <p:spPr>
          <a:xfrm>
            <a:off x="5424986" y="3143108"/>
            <a:ext cx="2047870" cy="1015663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আসন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60A88-4EE6-4363-BE5E-1E6982F4E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BF860A88-4EE6-4363-BE5E-1E6982F4E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CFC554-76A6-4EA4-AFEA-C34BEEEA8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3ECFC554-76A6-4EA4-AFEA-C34BEEEA8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F342B-E2E5-48C4-AFCA-883E9D5EB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402F342B-E2E5-48C4-AFCA-883E9D5EBE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27094-B33F-4B12-B86F-B3A1A332F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6127094-B33F-4B12-B86F-B3A1A332F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65D2582-8C34-405C-8706-B965235DCB7B}"/>
              </a:ext>
            </a:extLst>
          </p:cNvPr>
          <p:cNvSpPr txBox="1"/>
          <p:nvPr/>
        </p:nvSpPr>
        <p:spPr>
          <a:xfrm>
            <a:off x="1051719" y="3818780"/>
            <a:ext cx="7061767" cy="7694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FD06-B1F4-4361-BB15-BB3D76BC98F5}"/>
              </a:ext>
            </a:extLst>
          </p:cNvPr>
          <p:cNvSpPr txBox="1"/>
          <p:nvPr/>
        </p:nvSpPr>
        <p:spPr>
          <a:xfrm>
            <a:off x="775948" y="5539699"/>
            <a:ext cx="9608459" cy="7694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A5AB12-9EFA-44FC-B584-3BB70C2F9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21207"/>
              </p:ext>
            </p:extLst>
          </p:nvPr>
        </p:nvGraphicFramePr>
        <p:xfrm>
          <a:off x="29026" y="1538519"/>
          <a:ext cx="12366174" cy="497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FE9CCD-2C17-4908-BE75-4400A36F4CE6}"/>
              </a:ext>
            </a:extLst>
          </p:cNvPr>
          <p:cNvSpPr txBox="1"/>
          <p:nvPr/>
        </p:nvSpPr>
        <p:spPr>
          <a:xfrm>
            <a:off x="2352979" y="11779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অষ্টাঙ্গযোগের ধাপসমূহ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6244B-B8B9-4567-AA85-7AB51BFD9A91}"/>
              </a:ext>
            </a:extLst>
          </p:cNvPr>
          <p:cNvSpPr txBox="1"/>
          <p:nvPr/>
        </p:nvSpPr>
        <p:spPr>
          <a:xfrm>
            <a:off x="5044294" y="2577555"/>
            <a:ext cx="2073245" cy="923330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প্রাণায়াম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84A37C-F867-4AD5-8093-51646187FE68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AF1CD2-0091-46A9-921E-4BC4BA811B99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7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FA03AC3-956D-4F67-AF50-A023F815E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98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1017B1-21DF-4EA8-81AE-A72C02195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631017B1-21DF-4EA8-81AE-A72C02195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C2247-A9D7-49DC-886E-4CF888B1C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FBFC2247-A9D7-49DC-886E-4CF888B1C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89E544-325B-4E9A-8556-A94B77B78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3889E544-325B-4E9A-8556-A94B77B78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B895D-926F-4739-8693-61A90BB6E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0D1B895D-926F-4739-8693-61A90BB6E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FE9CCD-2C17-4908-BE75-4400A36F4CE6}"/>
              </a:ext>
            </a:extLst>
          </p:cNvPr>
          <p:cNvSpPr txBox="1"/>
          <p:nvPr/>
        </p:nvSpPr>
        <p:spPr>
          <a:xfrm>
            <a:off x="2352980" y="367700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অষ্টাঙ্গযোগের ধাপসমূহ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6244B-B8B9-4567-AA85-7AB51BFD9A91}"/>
              </a:ext>
            </a:extLst>
          </p:cNvPr>
          <p:cNvSpPr txBox="1"/>
          <p:nvPr/>
        </p:nvSpPr>
        <p:spPr>
          <a:xfrm>
            <a:off x="2681969" y="3176399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35F03-1349-4687-AF6F-07E51A546B52}"/>
              </a:ext>
            </a:extLst>
          </p:cNvPr>
          <p:cNvSpPr txBox="1"/>
          <p:nvPr/>
        </p:nvSpPr>
        <p:spPr>
          <a:xfrm>
            <a:off x="2486268" y="403877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A7F42C-3B60-4C81-8E06-30F88B3F92CA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F59211-6B33-4747-92F2-4AD00920CE4A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5E723C-97BF-4960-B19B-7A2DE4A4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AAF361-EA9C-497A-B15A-2FFC602E1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235789"/>
              </p:ext>
            </p:extLst>
          </p:nvPr>
        </p:nvGraphicFramePr>
        <p:xfrm>
          <a:off x="114558" y="2386055"/>
          <a:ext cx="11630751" cy="356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77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E71A7A-90BE-4F20-BB4A-A5E4F1276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97E71A7A-90BE-4F20-BB4A-A5E4F1276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FD7D52-BFEC-40AC-B3BD-9E18A8BC3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DFFD7D52-BFEC-40AC-B3BD-9E18A8BC3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C15273-1BC6-4A68-B7D7-559ED41F7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48C15273-1BC6-4A68-B7D7-559ED41F7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E51AD2-6ECF-4116-9D57-C2D4D1443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1E51AD2-6ECF-4116-9D57-C2D4D1443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088644-98AF-4A78-BE11-61B5D84B4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4E088644-98AF-4A78-BE11-61B5D84B4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F80E25-7544-44A6-816B-C1E51F25E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02F80E25-7544-44A6-816B-C1E51F25E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FFA11F9-8BE6-4465-8D9F-DB0C0F8750FE}"/>
              </a:ext>
            </a:extLst>
          </p:cNvPr>
          <p:cNvSpPr txBox="1"/>
          <p:nvPr/>
        </p:nvSpPr>
        <p:spPr>
          <a:xfrm>
            <a:off x="2352980" y="51757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অষ্টাঙ্গযোগের ধাপসমূহ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1A528-2ED6-49C0-9E5A-5E32A374B63E}"/>
              </a:ext>
            </a:extLst>
          </p:cNvPr>
          <p:cNvSpPr txBox="1"/>
          <p:nvPr/>
        </p:nvSpPr>
        <p:spPr>
          <a:xfrm>
            <a:off x="4338642" y="5324765"/>
            <a:ext cx="1252690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4AE2F6-2B8D-4651-B84E-A5E715BC34A2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51AA57-68CF-430F-AF3C-C1490C4F1289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7C1CA5-B242-489A-9136-8F6909810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052662-1598-4D72-A129-2514158A9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71085"/>
              </p:ext>
            </p:extLst>
          </p:nvPr>
        </p:nvGraphicFramePr>
        <p:xfrm>
          <a:off x="179881" y="2008682"/>
          <a:ext cx="11557417" cy="3617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462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48040F-A433-45E9-B9CA-1FD5934F5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D748040F-A433-45E9-B9CA-1FD5934F5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586ED-D07D-4DB1-8075-7253BF285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BBA586ED-D07D-4DB1-8075-7253BF285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832E20-04C4-4A00-9F23-180099DC9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4A832E20-04C4-4A00-9F23-180099DC9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CA242F-9E30-44A2-A544-4C5F74431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38CA242F-9E30-44A2-A544-4C5F74431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FC140A-4F30-4D19-9A6E-5EC57E241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9FFC140A-4F30-4D19-9A6E-5EC57E241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32F750-6589-4CF2-9343-9CBFD3575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C032F750-6589-4CF2-9343-9CBFD3575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3C1604-49D0-4A86-949C-8A4046E19F9B}"/>
              </a:ext>
            </a:extLst>
          </p:cNvPr>
          <p:cNvSpPr txBox="1"/>
          <p:nvPr/>
        </p:nvSpPr>
        <p:spPr>
          <a:xfrm>
            <a:off x="1547444" y="365758"/>
            <a:ext cx="946755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সময়-৫মিনিট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09CE5F-24F5-49C6-9728-7CF319E6602B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824F39-97BE-4D56-BE75-5799A018A8DF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F3E468-BD40-4183-B61F-1D24D9C93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F7DD80F-5AEB-42C3-87A8-9E23ADD059DD}"/>
              </a:ext>
            </a:extLst>
          </p:cNvPr>
          <p:cNvGrpSpPr/>
          <p:nvPr/>
        </p:nvGrpSpPr>
        <p:grpSpPr>
          <a:xfrm>
            <a:off x="1888761" y="5114983"/>
            <a:ext cx="7701844" cy="923330"/>
            <a:chOff x="1888761" y="5114983"/>
            <a:chExt cx="7701844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568932-5BE8-49D4-966F-0A0E50A56AD6}"/>
                </a:ext>
              </a:extLst>
            </p:cNvPr>
            <p:cNvSpPr txBox="1"/>
            <p:nvPr/>
          </p:nvSpPr>
          <p:spPr>
            <a:xfrm>
              <a:off x="2571232" y="5114983"/>
              <a:ext cx="7019373" cy="9233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F0000"/>
                </a:buClr>
              </a:pPr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অষ্টাঙ্গযোগের ধারণা ব্যাখ্যা কর। </a:t>
              </a:r>
            </a:p>
          </p:txBody>
        </p:sp>
        <p:sp>
          <p:nvSpPr>
            <p:cNvPr id="2" name="Cube 1">
              <a:extLst>
                <a:ext uri="{FF2B5EF4-FFF2-40B4-BE49-F238E27FC236}">
                  <a16:creationId xmlns:a16="http://schemas.microsoft.com/office/drawing/2014/main" id="{1C6C49A5-C953-4D57-AE69-D074ADE2E0AD}"/>
                </a:ext>
              </a:extLst>
            </p:cNvPr>
            <p:cNvSpPr/>
            <p:nvPr/>
          </p:nvSpPr>
          <p:spPr>
            <a:xfrm>
              <a:off x="1888761" y="5216578"/>
              <a:ext cx="682471" cy="599606"/>
            </a:xfrm>
            <a:prstGeom prst="cub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444AD62-4624-4E88-92FB-9C9FBD1AD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14" y="1165995"/>
            <a:ext cx="3481009" cy="36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5A2C93F-21CB-428D-BFE8-4D420DF321F2}"/>
              </a:ext>
            </a:extLst>
          </p:cNvPr>
          <p:cNvSpPr txBox="1"/>
          <p:nvPr/>
        </p:nvSpPr>
        <p:spPr>
          <a:xfrm>
            <a:off x="1737367" y="4696863"/>
            <a:ext cx="8687104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অশান্ত নদীকে যেমন বাঁধ দিয়ে বা খাল খনন করে বিদ্যুৎ উৎপন্ন হয়। তেমনি অষ্টাঙ্গযোগ পালন করে অশান্ত মনকে বশে আনতে পারা যায়।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0DB2A-B9C9-491C-8584-C457807C1B12}"/>
              </a:ext>
            </a:extLst>
          </p:cNvPr>
          <p:cNvSpPr txBox="1"/>
          <p:nvPr/>
        </p:nvSpPr>
        <p:spPr>
          <a:xfrm>
            <a:off x="3185106" y="184089"/>
            <a:ext cx="5791626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দেখে চিন্তা কর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79C53-10DC-428A-8921-CCDE1D43B443}"/>
              </a:ext>
            </a:extLst>
          </p:cNvPr>
          <p:cNvSpPr txBox="1"/>
          <p:nvPr/>
        </p:nvSpPr>
        <p:spPr>
          <a:xfrm>
            <a:off x="3185106" y="179870"/>
            <a:ext cx="5791626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কি দেখতে পারলে 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171185-D2A6-45B2-B2C2-056116755D12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4A7FA8-DC33-4111-B3A9-7E971EB1F851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552910-B930-474F-83B2-6067EB7D0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0B42821-75BE-4F6A-91F6-EAE511442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3" y="1624050"/>
            <a:ext cx="3542605" cy="265695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B48E98-3B2A-4D5F-BA2B-260E2F208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02" y="1634284"/>
            <a:ext cx="3497110" cy="264671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55DAAD-15FC-4962-B6B9-AE00685B1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69" y="1634284"/>
            <a:ext cx="3548246" cy="265695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060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A2413-4C6F-4ECC-A322-276E1FE89147}"/>
              </a:ext>
            </a:extLst>
          </p:cNvPr>
          <p:cNvSpPr txBox="1"/>
          <p:nvPr/>
        </p:nvSpPr>
        <p:spPr>
          <a:xfrm>
            <a:off x="2352185" y="36770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অষ্টাঙ্গযোগের গুরুত্ব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BEE6F2-839A-419A-BFD5-68B56CCABD40}"/>
              </a:ext>
            </a:extLst>
          </p:cNvPr>
          <p:cNvGrpSpPr/>
          <p:nvPr/>
        </p:nvGrpSpPr>
        <p:grpSpPr>
          <a:xfrm>
            <a:off x="704537" y="1921033"/>
            <a:ext cx="11347555" cy="523220"/>
            <a:chOff x="704537" y="1921033"/>
            <a:chExt cx="11347555" cy="5232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5ECFA78-364E-4CD8-8520-73CF2FCEA5ED}"/>
                </a:ext>
              </a:extLst>
            </p:cNvPr>
            <p:cNvSpPr txBox="1"/>
            <p:nvPr/>
          </p:nvSpPr>
          <p:spPr>
            <a:xfrm>
              <a:off x="1124262" y="1921033"/>
              <a:ext cx="10927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যম এবং নিয়ম হচ্ছে অষ্টাঙ্গযোগের আধার। যম আর নিয়মে সাধকের ভাব আর আবেগ নিয়ন্ত্রিত হয়।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A6C38960-635D-4832-8AF9-3F9FAFEBDD44}"/>
                </a:ext>
              </a:extLst>
            </p:cNvPr>
            <p:cNvSpPr/>
            <p:nvPr/>
          </p:nvSpPr>
          <p:spPr>
            <a:xfrm>
              <a:off x="704537" y="2073267"/>
              <a:ext cx="389744" cy="1887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025DAF-D0F7-4E2B-92ED-7524D9E4814B}"/>
              </a:ext>
            </a:extLst>
          </p:cNvPr>
          <p:cNvGrpSpPr/>
          <p:nvPr/>
        </p:nvGrpSpPr>
        <p:grpSpPr>
          <a:xfrm>
            <a:off x="704537" y="2568815"/>
            <a:ext cx="8904158" cy="523220"/>
            <a:chOff x="704537" y="2568815"/>
            <a:chExt cx="8904158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CE626D-C67C-4C8D-BA71-814CB68885F5}"/>
                </a:ext>
              </a:extLst>
            </p:cNvPr>
            <p:cNvSpPr txBox="1"/>
            <p:nvPr/>
          </p:nvSpPr>
          <p:spPr>
            <a:xfrm>
              <a:off x="1124262" y="2568815"/>
              <a:ext cx="8484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আসনে দেহ ও মন সুস্থ ও সতেজ হয়।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25C618E1-D7B3-41E6-B4BB-51C6249FE711}"/>
                </a:ext>
              </a:extLst>
            </p:cNvPr>
            <p:cNvSpPr/>
            <p:nvPr/>
          </p:nvSpPr>
          <p:spPr>
            <a:xfrm>
              <a:off x="704537" y="2736039"/>
              <a:ext cx="389744" cy="1887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49B207-2192-4493-91A3-43924E7C5773}"/>
              </a:ext>
            </a:extLst>
          </p:cNvPr>
          <p:cNvGrpSpPr/>
          <p:nvPr/>
        </p:nvGrpSpPr>
        <p:grpSpPr>
          <a:xfrm>
            <a:off x="704537" y="3182380"/>
            <a:ext cx="9103525" cy="523220"/>
            <a:chOff x="704537" y="3182380"/>
            <a:chExt cx="9103525" cy="5232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3F158E-2787-452A-BFF7-6CEF3631FA34}"/>
                </a:ext>
              </a:extLst>
            </p:cNvPr>
            <p:cNvSpPr txBox="1"/>
            <p:nvPr/>
          </p:nvSpPr>
          <p:spPr>
            <a:xfrm>
              <a:off x="1124261" y="3182380"/>
              <a:ext cx="8683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প্রণায়াম ও প্রত্যাহার সাধকের শ্বাস-প্রশ্বাস নিয়মিত করে তার মনকে বসে আনে।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EFF05AC1-F7D8-4E0B-9631-B7D5292AC996}"/>
                </a:ext>
              </a:extLst>
            </p:cNvPr>
            <p:cNvSpPr/>
            <p:nvPr/>
          </p:nvSpPr>
          <p:spPr>
            <a:xfrm>
              <a:off x="704537" y="3334614"/>
              <a:ext cx="389744" cy="1887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75D1225-5C7C-49CE-85B7-B23177630875}"/>
              </a:ext>
            </a:extLst>
          </p:cNvPr>
          <p:cNvGrpSpPr/>
          <p:nvPr/>
        </p:nvGrpSpPr>
        <p:grpSpPr>
          <a:xfrm>
            <a:off x="704537" y="3822347"/>
            <a:ext cx="8454453" cy="523220"/>
            <a:chOff x="704537" y="3822347"/>
            <a:chExt cx="8454453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E7665A-B25E-4F0B-9C9C-6547B09B72DF}"/>
                </a:ext>
              </a:extLst>
            </p:cNvPr>
            <p:cNvSpPr txBox="1"/>
            <p:nvPr/>
          </p:nvSpPr>
          <p:spPr>
            <a:xfrm>
              <a:off x="1124261" y="3822347"/>
              <a:ext cx="8034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ধারণা, ধ্যান ও সমাধি সাধককে তাঁর আত্মার অন্তরতম প্রদেশে নিয়ে যায়।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6307DA73-D881-4A46-B288-BF861178B66C}"/>
                </a:ext>
              </a:extLst>
            </p:cNvPr>
            <p:cNvSpPr/>
            <p:nvPr/>
          </p:nvSpPr>
          <p:spPr>
            <a:xfrm>
              <a:off x="704537" y="3944601"/>
              <a:ext cx="389744" cy="1887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6E7FF4-C4EE-451D-94E1-170775605DE9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6B1061-0089-4C09-9B66-5646EF33BE63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78955C-6438-44C1-A3B8-80E5A22A7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02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698BEE9-A9AB-4746-8375-68A8019CF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449897"/>
              </p:ext>
            </p:extLst>
          </p:nvPr>
        </p:nvGraphicFramePr>
        <p:xfrm>
          <a:off x="549548" y="2420522"/>
          <a:ext cx="11243060" cy="3470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3895A1-7301-4D46-BF77-BF9439BF253E}"/>
              </a:ext>
            </a:extLst>
          </p:cNvPr>
          <p:cNvSpPr txBox="1"/>
          <p:nvPr/>
        </p:nvSpPr>
        <p:spPr>
          <a:xfrm>
            <a:off x="2352185" y="36770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অষ্টাঙ্গযোগের গুরুত্ব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8FB02A-66D5-4FAC-8115-C7B142F3680F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77C954-726F-42D6-AAF4-0873D0F1B000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8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79E60A-61EB-4D34-A8D9-4218C76D6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4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6E706-0F4F-4025-82F7-F16BED03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2CB6E706-0F4F-4025-82F7-F16BED03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CB6E706-0F4F-4025-82F7-F16BED03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CB6E706-0F4F-4025-82F7-F16BED03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2CB6E706-0F4F-4025-82F7-F16BED03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3C6F35-0EB8-4546-B53B-31192FE8E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3F3C6F35-0EB8-4546-B53B-31192FE8E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3F3C6F35-0EB8-4546-B53B-31192FE8E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3F3C6F35-0EB8-4546-B53B-31192FE8E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3F3C6F35-0EB8-4546-B53B-31192FE8E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70352A-4E5E-4865-BF8B-2B2CA6CC1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C570352A-4E5E-4865-BF8B-2B2CA6CC1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C570352A-4E5E-4865-BF8B-2B2CA6CC1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C570352A-4E5E-4865-BF8B-2B2CA6CC1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C570352A-4E5E-4865-BF8B-2B2CA6CC1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F18C45-E649-46E8-8090-67D98E10A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2DF18C45-E649-46E8-8090-67D98E10A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2DF18C45-E649-46E8-8090-67D98E10A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2DF18C45-E649-46E8-8090-67D98E10A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2DF18C45-E649-46E8-8090-67D98E10A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698BEE9-A9AB-4746-8375-68A8019CF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6578579"/>
              </p:ext>
            </p:extLst>
          </p:nvPr>
        </p:nvGraphicFramePr>
        <p:xfrm>
          <a:off x="549548" y="2420522"/>
          <a:ext cx="10927750" cy="3470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3895A1-7301-4D46-BF77-BF9439BF253E}"/>
              </a:ext>
            </a:extLst>
          </p:cNvPr>
          <p:cNvSpPr txBox="1"/>
          <p:nvPr/>
        </p:nvSpPr>
        <p:spPr>
          <a:xfrm>
            <a:off x="2352185" y="36770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অষ্টাঙ্গযোগের গুরুত্ব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8FB02A-66D5-4FAC-8115-C7B142F3680F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77C954-726F-42D6-AAF4-0873D0F1B000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8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79E60A-61EB-4D34-A8D9-4218C76D6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400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6E706-0F4F-4025-82F7-F16BED03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2CB6E706-0F4F-4025-82F7-F16BED03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3C6F35-0EB8-4546-B53B-31192FE8E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3F3C6F35-0EB8-4546-B53B-31192FE8E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70352A-4E5E-4865-BF8B-2B2CA6CC1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C570352A-4E5E-4865-BF8B-2B2CA6CC1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F18C45-E649-46E8-8090-67D98E10A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2DF18C45-E649-46E8-8090-67D98E10A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6730A4-AC92-4C87-BBBF-24F2E59AAC96}"/>
              </a:ext>
            </a:extLst>
          </p:cNvPr>
          <p:cNvSpPr txBox="1"/>
          <p:nvPr/>
        </p:nvSpPr>
        <p:spPr>
          <a:xfrm>
            <a:off x="1980185" y="275993"/>
            <a:ext cx="8201465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Graphic 7" descr="Social network">
            <a:extLst>
              <a:ext uri="{FF2B5EF4-FFF2-40B4-BE49-F238E27FC236}">
                <a16:creationId xmlns:a16="http://schemas.microsoft.com/office/drawing/2014/main" id="{E453FF5A-903C-4260-94B9-15DF8537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4004" y="275993"/>
            <a:ext cx="748053" cy="74805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673E509-37FF-4A5F-8732-EB5952D35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224767"/>
              </p:ext>
            </p:extLst>
          </p:nvPr>
        </p:nvGraphicFramePr>
        <p:xfrm>
          <a:off x="1533487" y="1558977"/>
          <a:ext cx="9773141" cy="477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AF59827-C466-4DF2-B85D-BE8B33DEE4A1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0CAC1D-85BE-4AD2-A424-F983B385F25C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9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8D33C6-2E63-4DBA-A866-A6372E97B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42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770ECB-5733-4C2D-9EA0-D148AEA5BAC8}"/>
              </a:ext>
            </a:extLst>
          </p:cNvPr>
          <p:cNvGrpSpPr/>
          <p:nvPr/>
        </p:nvGrpSpPr>
        <p:grpSpPr>
          <a:xfrm>
            <a:off x="1262401" y="234991"/>
            <a:ext cx="9423476" cy="5965460"/>
            <a:chOff x="1554643" y="202827"/>
            <a:chExt cx="8824810" cy="5965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C2472F-E9CE-4CC3-B795-F269355E8699}"/>
                </a:ext>
              </a:extLst>
            </p:cNvPr>
            <p:cNvSpPr txBox="1"/>
            <p:nvPr/>
          </p:nvSpPr>
          <p:spPr>
            <a:xfrm>
              <a:off x="4314925" y="202827"/>
              <a:ext cx="3704396" cy="92333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rtlCol="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bn-IN" sz="5400" b="1" dirty="0">
                  <a:blipFill>
                    <a:blip r:embed="rId2"/>
                    <a:tile tx="0" ty="0" sx="100000" sy="100000" flip="none" algn="tl"/>
                  </a:blip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dirty="0">
                <a:blipFill>
                  <a:blip r:embed="rId2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5D6CDC-8C95-4DB8-84D2-0DC69DD2AB52}"/>
                </a:ext>
              </a:extLst>
            </p:cNvPr>
            <p:cNvSpPr txBox="1"/>
            <p:nvPr/>
          </p:nvSpPr>
          <p:spPr>
            <a:xfrm>
              <a:off x="1554643" y="3490926"/>
              <a:ext cx="4612480" cy="267789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হরেন চন্দ্র দাস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শিক্ষক(হিন্দু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নিকড়দীঘি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নান্দুলা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পাঁচবিবি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জয়পুরহাট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জেলা অ্যাম্বাসেডর 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E 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জ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 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 ০১৭৩৪৯৯৪৮৬৪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  <a:hlinkClick r:id="rId3"/>
                </a:rPr>
                <a:t>horen.dash@gmail.com</a:t>
              </a:r>
              <a:endParaRPr lang="bn-IN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430385-0B5D-4C4D-9BCF-559D94C82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03801" y="1005547"/>
              <a:ext cx="1877315" cy="2571472"/>
            </a:xfrm>
            <a:prstGeom prst="round2DiagRect">
              <a:avLst>
                <a:gd name="adj1" fmla="val 0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636FDE-65E7-406C-B68A-55B40A5D5361}"/>
                </a:ext>
              </a:extLst>
            </p:cNvPr>
            <p:cNvSpPr/>
            <p:nvPr/>
          </p:nvSpPr>
          <p:spPr>
            <a:xfrm>
              <a:off x="7436868" y="3860291"/>
              <a:ext cx="2942585" cy="2308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নবম ও দশম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হিন্দুধর্ম ও নৈতিক শিক্ষা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ষষ্ঠ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b="1">
                  <a:latin typeface="NikoshBAN" panose="02000000000000000000" pitchFamily="2" charset="0"/>
                  <a:cs typeface="NikoshBAN" panose="02000000000000000000" pitchFamily="2" charset="0"/>
                </a:rPr>
                <a:t>২, ৩, ৪ 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ও ৫ ।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০০/০০/২০২০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6EEA378-2FB8-4480-A64E-3B2CA1F90E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r="41542"/>
          <a:stretch/>
        </p:blipFill>
        <p:spPr>
          <a:xfrm>
            <a:off x="1783034" y="1158238"/>
            <a:ext cx="1802606" cy="2244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0FE6049-E5D6-486C-93AE-F5D76EDC18BF}"/>
              </a:ext>
            </a:extLst>
          </p:cNvPr>
          <p:cNvGrpSpPr/>
          <p:nvPr/>
        </p:nvGrpSpPr>
        <p:grpSpPr>
          <a:xfrm>
            <a:off x="1460858" y="6084762"/>
            <a:ext cx="3486758" cy="316786"/>
            <a:chOff x="2824101" y="6440993"/>
            <a:chExt cx="3486758" cy="316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7EAFE4-31D8-4A4C-8B60-2D4D36AE1E58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7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934F41-EA2A-41FE-886D-A8C6227B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109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62015"/>
            <a:ext cx="7455877" cy="101566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91D520-A8BD-405A-8B2F-1114BC0698EF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3AE359-9CC2-4E36-B92F-D5F690E48A43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1A3060E-AD0A-4CBB-9F0A-301C98B64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D6DD86-D20E-4D08-84D1-D3E645E0F73B}"/>
              </a:ext>
            </a:extLst>
          </p:cNvPr>
          <p:cNvGrpSpPr/>
          <p:nvPr/>
        </p:nvGrpSpPr>
        <p:grpSpPr>
          <a:xfrm>
            <a:off x="758631" y="2157571"/>
            <a:ext cx="3018886" cy="523220"/>
            <a:chOff x="758631" y="2157571"/>
            <a:chExt cx="3018886" cy="523220"/>
          </a:xfrm>
        </p:grpSpPr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0FFC76C0-C9E7-4558-8D4B-F3B0E6B49A15}"/>
                </a:ext>
              </a:extLst>
            </p:cNvPr>
            <p:cNvSpPr/>
            <p:nvPr/>
          </p:nvSpPr>
          <p:spPr>
            <a:xfrm>
              <a:off x="758631" y="2286211"/>
              <a:ext cx="389744" cy="188772"/>
            </a:xfrm>
            <a:prstGeom prst="chevron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C7D9DB-B18F-4869-BDD0-792311C6CB4B}"/>
                </a:ext>
              </a:extLst>
            </p:cNvPr>
            <p:cNvSpPr txBox="1"/>
            <p:nvPr/>
          </p:nvSpPr>
          <p:spPr>
            <a:xfrm>
              <a:off x="1244182" y="2157571"/>
              <a:ext cx="25333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ধারণা শব্দের অর্থ কী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771088C-3CD5-4FC8-848A-E66501E6A15E}"/>
              </a:ext>
            </a:extLst>
          </p:cNvPr>
          <p:cNvSpPr txBox="1"/>
          <p:nvPr/>
        </p:nvSpPr>
        <p:spPr>
          <a:xfrm>
            <a:off x="3873324" y="2118987"/>
            <a:ext cx="1184964" cy="5232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একাগ্রতা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1D3414-2E9B-4C89-93D3-E19995F2034E}"/>
              </a:ext>
            </a:extLst>
          </p:cNvPr>
          <p:cNvSpPr txBox="1"/>
          <p:nvPr/>
        </p:nvSpPr>
        <p:spPr>
          <a:xfrm>
            <a:off x="5411447" y="2842785"/>
            <a:ext cx="1338946" cy="5232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2034EA-69EF-4FD3-9DFC-82A7D2FE7C73}"/>
              </a:ext>
            </a:extLst>
          </p:cNvPr>
          <p:cNvSpPr txBox="1"/>
          <p:nvPr/>
        </p:nvSpPr>
        <p:spPr>
          <a:xfrm>
            <a:off x="5411447" y="3483085"/>
            <a:ext cx="884422" cy="5232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সমাধী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081BEF-9576-44EA-80A0-EFD7645456AA}"/>
              </a:ext>
            </a:extLst>
          </p:cNvPr>
          <p:cNvSpPr txBox="1"/>
          <p:nvPr/>
        </p:nvSpPr>
        <p:spPr>
          <a:xfrm>
            <a:off x="5411447" y="4124398"/>
            <a:ext cx="1091020" cy="5232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হঠযোগ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10A93F-CEE5-4A44-8BC3-E8F068C31E9D}"/>
              </a:ext>
            </a:extLst>
          </p:cNvPr>
          <p:cNvSpPr txBox="1"/>
          <p:nvPr/>
        </p:nvSpPr>
        <p:spPr>
          <a:xfrm>
            <a:off x="6502467" y="4818556"/>
            <a:ext cx="1091020" cy="5232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স্বর্গসুখ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AA1726-28F6-4D2A-BC9E-626C39462C44}"/>
              </a:ext>
            </a:extLst>
          </p:cNvPr>
          <p:cNvGrpSpPr/>
          <p:nvPr/>
        </p:nvGrpSpPr>
        <p:grpSpPr>
          <a:xfrm>
            <a:off x="758631" y="2822817"/>
            <a:ext cx="4652816" cy="523220"/>
            <a:chOff x="758631" y="2822817"/>
            <a:chExt cx="4652816" cy="52322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E2C2CD-157E-445F-881F-8C719A5FE30F}"/>
                </a:ext>
              </a:extLst>
            </p:cNvPr>
            <p:cNvSpPr txBox="1"/>
            <p:nvPr/>
          </p:nvSpPr>
          <p:spPr>
            <a:xfrm>
              <a:off x="1244182" y="2822817"/>
              <a:ext cx="41672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অহিংসাকে এক কথায় কী বলা হয় ?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Arrow: Chevron 41">
              <a:extLst>
                <a:ext uri="{FF2B5EF4-FFF2-40B4-BE49-F238E27FC236}">
                  <a16:creationId xmlns:a16="http://schemas.microsoft.com/office/drawing/2014/main" id="{4A06CD01-E7F2-4B63-A75C-7D9AD1CC1AAF}"/>
                </a:ext>
              </a:extLst>
            </p:cNvPr>
            <p:cNvSpPr/>
            <p:nvPr/>
          </p:nvSpPr>
          <p:spPr>
            <a:xfrm>
              <a:off x="758631" y="2929887"/>
              <a:ext cx="389744" cy="188772"/>
            </a:xfrm>
            <a:prstGeom prst="chevron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D71CF40-B5F4-41B0-8774-C8039A2E1EC7}"/>
              </a:ext>
            </a:extLst>
          </p:cNvPr>
          <p:cNvGrpSpPr/>
          <p:nvPr/>
        </p:nvGrpSpPr>
        <p:grpSpPr>
          <a:xfrm>
            <a:off x="758631" y="3488063"/>
            <a:ext cx="4652816" cy="523220"/>
            <a:chOff x="758631" y="3488063"/>
            <a:chExt cx="4652816" cy="5232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02BDFB-56B8-4DAD-82B5-7CC123EAF6E9}"/>
                </a:ext>
              </a:extLst>
            </p:cNvPr>
            <p:cNvSpPr txBox="1"/>
            <p:nvPr/>
          </p:nvSpPr>
          <p:spPr>
            <a:xfrm>
              <a:off x="1244182" y="3488063"/>
              <a:ext cx="41672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অষ্টাঙ্গযোগের শেষ ধাপ কোনটি ?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Arrow: Chevron 42">
              <a:extLst>
                <a:ext uri="{FF2B5EF4-FFF2-40B4-BE49-F238E27FC236}">
                  <a16:creationId xmlns:a16="http://schemas.microsoft.com/office/drawing/2014/main" id="{2C825F3E-BB0D-4B23-B27B-743737EC5D57}"/>
                </a:ext>
              </a:extLst>
            </p:cNvPr>
            <p:cNvSpPr/>
            <p:nvPr/>
          </p:nvSpPr>
          <p:spPr>
            <a:xfrm>
              <a:off x="758631" y="3655287"/>
              <a:ext cx="389744" cy="188772"/>
            </a:xfrm>
            <a:prstGeom prst="chevron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82EE15-35E8-4845-8FF7-6074933044A0}"/>
              </a:ext>
            </a:extLst>
          </p:cNvPr>
          <p:cNvGrpSpPr/>
          <p:nvPr/>
        </p:nvGrpSpPr>
        <p:grpSpPr>
          <a:xfrm>
            <a:off x="758631" y="4114726"/>
            <a:ext cx="4652816" cy="523220"/>
            <a:chOff x="758631" y="4114726"/>
            <a:chExt cx="4652816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340636-4161-4135-9C61-B7A020F88B1C}"/>
                </a:ext>
              </a:extLst>
            </p:cNvPr>
            <p:cNvSpPr txBox="1"/>
            <p:nvPr/>
          </p:nvSpPr>
          <p:spPr>
            <a:xfrm>
              <a:off x="1244182" y="4114726"/>
              <a:ext cx="41672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যোগসাধনার প্রথম সোপান কোনটি ?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Arrow: Chevron 43">
              <a:extLst>
                <a:ext uri="{FF2B5EF4-FFF2-40B4-BE49-F238E27FC236}">
                  <a16:creationId xmlns:a16="http://schemas.microsoft.com/office/drawing/2014/main" id="{9DB09748-0153-47BF-82D2-BC856BDA0DD5}"/>
                </a:ext>
              </a:extLst>
            </p:cNvPr>
            <p:cNvSpPr/>
            <p:nvPr/>
          </p:nvSpPr>
          <p:spPr>
            <a:xfrm>
              <a:off x="758631" y="4291622"/>
              <a:ext cx="389744" cy="188772"/>
            </a:xfrm>
            <a:prstGeom prst="chevron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B31A15B-0676-4382-8CD4-444B46FA8266}"/>
              </a:ext>
            </a:extLst>
          </p:cNvPr>
          <p:cNvGrpSpPr/>
          <p:nvPr/>
        </p:nvGrpSpPr>
        <p:grpSpPr>
          <a:xfrm>
            <a:off x="758631" y="4818556"/>
            <a:ext cx="5743836" cy="523220"/>
            <a:chOff x="758631" y="4818556"/>
            <a:chExt cx="5743836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FF1E0BC-8D45-4E17-BD95-0A01F900460E}"/>
                </a:ext>
              </a:extLst>
            </p:cNvPr>
            <p:cNvSpPr txBox="1"/>
            <p:nvPr/>
          </p:nvSpPr>
          <p:spPr>
            <a:xfrm>
              <a:off x="1244182" y="4818556"/>
              <a:ext cx="5258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যার মনে সন্তোষ থাকে তিনি কী অনুভব করেন।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Arrow: Chevron 44">
              <a:extLst>
                <a:ext uri="{FF2B5EF4-FFF2-40B4-BE49-F238E27FC236}">
                  <a16:creationId xmlns:a16="http://schemas.microsoft.com/office/drawing/2014/main" id="{FDADC7EB-5FE2-4308-BE65-95ABCFA6301E}"/>
                </a:ext>
              </a:extLst>
            </p:cNvPr>
            <p:cNvSpPr/>
            <p:nvPr/>
          </p:nvSpPr>
          <p:spPr>
            <a:xfrm>
              <a:off x="758631" y="4942155"/>
              <a:ext cx="389744" cy="188772"/>
            </a:xfrm>
            <a:prstGeom prst="chevron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7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33" grpId="0" animBg="1"/>
      <p:bldP spid="35" grpId="0" animBg="1"/>
      <p:bldP spid="38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237433" y="242398"/>
            <a:ext cx="7455877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Graphic 9" descr="Person eating">
            <a:extLst>
              <a:ext uri="{FF2B5EF4-FFF2-40B4-BE49-F238E27FC236}">
                <a16:creationId xmlns:a16="http://schemas.microsoft.com/office/drawing/2014/main" id="{F952F49D-3C2E-4E69-9C42-5925AF903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995" y="417938"/>
            <a:ext cx="664583" cy="6645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B393C6-C1EA-45A8-87D1-5BB702EAA7A1}"/>
              </a:ext>
            </a:extLst>
          </p:cNvPr>
          <p:cNvSpPr/>
          <p:nvPr/>
        </p:nvSpPr>
        <p:spPr>
          <a:xfrm>
            <a:off x="912546" y="5225167"/>
            <a:ext cx="10576588" cy="1390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27561-0073-4420-93F8-19F8E0816D2F}"/>
              </a:ext>
            </a:extLst>
          </p:cNvPr>
          <p:cNvSpPr txBox="1"/>
          <p:nvPr/>
        </p:nvSpPr>
        <p:spPr>
          <a:xfrm>
            <a:off x="474597" y="5566441"/>
            <a:ext cx="1145248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অষ্টাঙ্গযোগ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পালনের উপকারিতা লিখে একটি তালিকা তৈরি করে আনবে।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28A88D-44E6-4F16-88A7-0912E7F659E1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850565-E85D-45A9-960F-77688AEB2FD1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4FE5F7-5032-4116-AB37-64761A801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9C311D4-7B57-4017-B40C-6DA974C5C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1573998"/>
            <a:ext cx="4876800" cy="34671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5494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866AFD-2B67-4947-9488-AA499BFABB22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2A1D7E-E508-449F-BF03-C22D7465E0A9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8D764A-B955-4AC1-9317-BA86C0FDF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E3EBA31-5B5C-483D-A4ED-D4A87D429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97882"/>
            <a:ext cx="11932171" cy="64156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058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D76BAD-C851-4426-BA88-C6A8D98F1C47}"/>
              </a:ext>
            </a:extLst>
          </p:cNvPr>
          <p:cNvSpPr txBox="1"/>
          <p:nvPr/>
        </p:nvSpPr>
        <p:spPr>
          <a:xfrm>
            <a:off x="3185105" y="334302"/>
            <a:ext cx="5791626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86662-880F-4A70-A557-C6D55A66DCD9}"/>
              </a:ext>
            </a:extLst>
          </p:cNvPr>
          <p:cNvSpPr txBox="1"/>
          <p:nvPr/>
        </p:nvSpPr>
        <p:spPr>
          <a:xfrm>
            <a:off x="2767643" y="5708421"/>
            <a:ext cx="66265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পারলে 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3D9EC0-E005-4D80-9D83-B5D5181A123C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CDDAE4-7FEB-43C0-89CE-2A59570D506A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5002D-77F2-4454-82B3-FB879733F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FFE13BF-A849-40DD-969C-A453F939E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2" y="1391315"/>
            <a:ext cx="4243750" cy="3925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98A67A-9244-4CE7-AFBE-E182A4265C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12" y="1919598"/>
            <a:ext cx="3513110" cy="3018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B3289-B9AC-4DB5-A71D-98233DED1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313" y="1886129"/>
            <a:ext cx="3267385" cy="30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46C8331-6A8C-414E-B226-67D8FE5AD740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D96BCB-E242-4BF4-A4E2-5CAC03CAC11D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D7A58F-352D-49A3-99A9-A9044A029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04118A-EEC3-4F76-B529-C3C0C8B7CE91}"/>
              </a:ext>
            </a:extLst>
          </p:cNvPr>
          <p:cNvGrpSpPr/>
          <p:nvPr/>
        </p:nvGrpSpPr>
        <p:grpSpPr>
          <a:xfrm>
            <a:off x="2458385" y="4630842"/>
            <a:ext cx="7770197" cy="923330"/>
            <a:chOff x="2458385" y="4630842"/>
            <a:chExt cx="777019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2DEC4A-86E3-47D8-A860-88F17DB75B07}"/>
                </a:ext>
              </a:extLst>
            </p:cNvPr>
            <p:cNvSpPr txBox="1"/>
            <p:nvPr/>
          </p:nvSpPr>
          <p:spPr>
            <a:xfrm>
              <a:off x="3582649" y="4630842"/>
              <a:ext cx="6645933" cy="923330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অষ্টাঙ্গযোগের ধারণা ও গুরুত্ব। </a:t>
              </a:r>
            </a:p>
          </p:txBody>
        </p:sp>
        <p:sp>
          <p:nvSpPr>
            <p:cNvPr id="3" name="Arrow: Striped Right 2">
              <a:extLst>
                <a:ext uri="{FF2B5EF4-FFF2-40B4-BE49-F238E27FC236}">
                  <a16:creationId xmlns:a16="http://schemas.microsoft.com/office/drawing/2014/main" id="{4C0D50A0-8834-4A2D-BC0D-D8BB38D7E8A5}"/>
                </a:ext>
              </a:extLst>
            </p:cNvPr>
            <p:cNvSpPr/>
            <p:nvPr/>
          </p:nvSpPr>
          <p:spPr>
            <a:xfrm>
              <a:off x="2458385" y="4659322"/>
              <a:ext cx="1259174" cy="797098"/>
            </a:xfrm>
            <a:prstGeom prst="stripedRightArrow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9D7FBE-2D94-48B4-86FD-84FA5E459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52" y="488139"/>
            <a:ext cx="6645933" cy="34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239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3F371F-6C15-4E23-AAAB-4C54581F8D59}"/>
              </a:ext>
            </a:extLst>
          </p:cNvPr>
          <p:cNvSpPr txBox="1"/>
          <p:nvPr/>
        </p:nvSpPr>
        <p:spPr>
          <a:xfrm>
            <a:off x="420914" y="731631"/>
            <a:ext cx="11538858" cy="5201424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অষ্টাঙ্গযোগের ধারণা ব্যাখ্যা করতে পারবে;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অষ্টাঙ্গযোগের গুরুত্ব ব্যাখ্যা করতে পারবে। 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9A6D6D-78E8-4E4A-8801-B5E37EDD252F}"/>
              </a:ext>
            </a:extLst>
          </p:cNvPr>
          <p:cNvSpPr/>
          <p:nvPr/>
        </p:nvSpPr>
        <p:spPr>
          <a:xfrm>
            <a:off x="420914" y="2972579"/>
            <a:ext cx="613407" cy="3597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70B1867-BC58-433D-9709-53260F7CDD27}"/>
              </a:ext>
            </a:extLst>
          </p:cNvPr>
          <p:cNvSpPr/>
          <p:nvPr/>
        </p:nvSpPr>
        <p:spPr>
          <a:xfrm>
            <a:off x="420913" y="3842008"/>
            <a:ext cx="613407" cy="3597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39A3F1-D02D-4C56-A0C2-FE3EF7458E89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26A0D7-22E5-46C0-9AED-B8E3B3F0F049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A94530-94E6-403D-89A2-B3F55263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37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34124A-77AC-4AF0-A4C7-6451B3696E07}"/>
              </a:ext>
            </a:extLst>
          </p:cNvPr>
          <p:cNvSpPr txBox="1"/>
          <p:nvPr/>
        </p:nvSpPr>
        <p:spPr>
          <a:xfrm>
            <a:off x="3185105" y="305274"/>
            <a:ext cx="5791626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দেখে চিন্তা কর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08A90-64F8-47F7-9337-365E8FE72E2E}"/>
              </a:ext>
            </a:extLst>
          </p:cNvPr>
          <p:cNvSpPr txBox="1"/>
          <p:nvPr/>
        </p:nvSpPr>
        <p:spPr>
          <a:xfrm>
            <a:off x="2767642" y="5591995"/>
            <a:ext cx="66265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মহর্ষি পতঞ্জলি প্রতিপাদিত অষ্টাঙ্গ যোগের পথ।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F6AAFB-AF28-4890-85A3-31DDD0A74E03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441C20-B8A3-4C79-9245-5A18D5FFBD47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4605D33-25DE-41B9-B476-E0B1F23A1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B3A90B6-391C-40FB-A437-ACBEF545F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9" y="1742533"/>
            <a:ext cx="3219987" cy="3219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04B955-B34E-4BD7-AE65-D2B51AD05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58" y="1583283"/>
            <a:ext cx="3338369" cy="3219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8F6D71-09DB-4B6E-A520-9C660B15D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533" y="1873706"/>
            <a:ext cx="3123407" cy="30401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CB9CA5-5A94-4D05-AA93-99ADE59AAD41}"/>
              </a:ext>
            </a:extLst>
          </p:cNvPr>
          <p:cNvSpPr txBox="1"/>
          <p:nvPr/>
        </p:nvSpPr>
        <p:spPr>
          <a:xfrm>
            <a:off x="3185105" y="289327"/>
            <a:ext cx="5791626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পারলে 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D5354-C954-413D-8BD2-E54F420F3E54}"/>
              </a:ext>
            </a:extLst>
          </p:cNvPr>
          <p:cNvSpPr txBox="1"/>
          <p:nvPr/>
        </p:nvSpPr>
        <p:spPr>
          <a:xfrm>
            <a:off x="2352979" y="11779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অষ্টাঙ্গযোগের ধাপসমূহ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C247291-8211-4053-9D7E-4966EF042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043507"/>
              </p:ext>
            </p:extLst>
          </p:nvPr>
        </p:nvGraphicFramePr>
        <p:xfrm>
          <a:off x="2026973" y="1086131"/>
          <a:ext cx="8107892" cy="54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B3BF194-858A-44E3-B345-6FE9D0C0ACDB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FE4236-5913-46A3-8D52-78D8B8E92A20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7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A16C7F-2E43-4B18-8AFE-A2DF4EE12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2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B1D7A-DB4F-4458-A2CA-4B4F25B12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B0CB1D7A-DB4F-4458-A2CA-4B4F25B12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923F75-4F70-47AE-8F3C-7D90D7605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9B923F75-4F70-47AE-8F3C-7D90D7605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B33C63-D7C1-445D-B208-36935E4A3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29B33C63-D7C1-445D-B208-36935E4A3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90075D-95D8-4720-972B-5F60BFF3A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A890075D-95D8-4720-972B-5F60BFF3A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D27C1-5049-4832-B406-3F3E4652B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8DFD27C1-5049-4832-B406-3F3E4652B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B8F7B-E8DC-49A2-B4E4-CC9F79A8D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C5CB8F7B-E8DC-49A2-B4E4-CC9F79A8D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A4CDA6-3CD1-43F2-83E3-9349960F7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7AA4CDA6-3CD1-43F2-83E3-9349960F7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358A9-0109-482C-AE26-484B3FB81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716358A9-0109-482C-AE26-484B3FB81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DBAC58-412B-4A08-B01F-33A2C8C54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B4DBAC58-412B-4A08-B01F-33A2C8C54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8543B6-5DB2-45F0-AC42-763136B7AB79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F86894-BA8F-41D8-A73D-34BBDD55B61C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2328EE-832B-4B8E-BB1A-D11BB062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8D47E5-9242-4C80-BCD5-3BCACDDB8D16}"/>
              </a:ext>
            </a:extLst>
          </p:cNvPr>
          <p:cNvSpPr txBox="1"/>
          <p:nvPr/>
        </p:nvSpPr>
        <p:spPr>
          <a:xfrm>
            <a:off x="2352979" y="11779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অষ্টাঙ্গযোগের ধাপসমূহ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B6965C7-376C-44E7-B4D1-07E49DB7A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523127"/>
              </p:ext>
            </p:extLst>
          </p:nvPr>
        </p:nvGraphicFramePr>
        <p:xfrm>
          <a:off x="0" y="929390"/>
          <a:ext cx="12161837" cy="5562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B0F364C-C693-41CF-A27B-CECDE43CD244}"/>
              </a:ext>
            </a:extLst>
          </p:cNvPr>
          <p:cNvSpPr txBox="1"/>
          <p:nvPr/>
        </p:nvSpPr>
        <p:spPr>
          <a:xfrm>
            <a:off x="6798901" y="1364106"/>
            <a:ext cx="39490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কোন প্রাণীকে মন, কথা এবং কর্ম দ্বারা কষ্ট না দেওয়া।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D6FE81-AF30-47BF-9DDF-3B3A21732C77}"/>
              </a:ext>
            </a:extLst>
          </p:cNvPr>
          <p:cNvSpPr txBox="1"/>
          <p:nvPr/>
        </p:nvSpPr>
        <p:spPr>
          <a:xfrm>
            <a:off x="6798902" y="1725556"/>
            <a:ext cx="40989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শূধু জীবের প্রতি নয় বিশ্বের প্রতিটি বস্তুর প্রতি ভালোবাসা।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C0608-BED3-4B07-932F-00BEECD6C219}"/>
              </a:ext>
            </a:extLst>
          </p:cNvPr>
          <p:cNvSpPr txBox="1"/>
          <p:nvPr/>
        </p:nvSpPr>
        <p:spPr>
          <a:xfrm>
            <a:off x="8050583" y="2567888"/>
            <a:ext cx="40063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যেমন দেখেছি, যেমন শুনেছি এবং, যেমন জেনেছি, ঠিক তেমনটায় মনে, কথায় ও কাজে করাকে সত্য বলে।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D9B32-BE6F-4B6A-AA39-2F4BCCF406AC}"/>
              </a:ext>
            </a:extLst>
          </p:cNvPr>
          <p:cNvSpPr txBox="1"/>
          <p:nvPr/>
        </p:nvSpPr>
        <p:spPr>
          <a:xfrm>
            <a:off x="8200486" y="4968903"/>
            <a:ext cx="22776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অস্তেয় অর্থ চুরি না করা।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2CC5D3-D9B8-4DB0-B45F-76DCDD4F2837}"/>
              </a:ext>
            </a:extLst>
          </p:cNvPr>
          <p:cNvSpPr txBox="1"/>
          <p:nvPr/>
        </p:nvSpPr>
        <p:spPr>
          <a:xfrm>
            <a:off x="689547" y="5559278"/>
            <a:ext cx="38264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বেদাদি শাস্ত্রানুশীলন এবং পবিত্র সংযত জীবনযাপন।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77D02B-1EF4-4CEA-921F-EA1A01824DCB}"/>
              </a:ext>
            </a:extLst>
          </p:cNvPr>
          <p:cNvSpPr txBox="1"/>
          <p:nvPr/>
        </p:nvSpPr>
        <p:spPr>
          <a:xfrm>
            <a:off x="974360" y="2383222"/>
            <a:ext cx="23873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 বস্তু গ্রহণ না করা।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D15171-9A1C-4E40-9253-5D80527E6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E7D15171-9A1C-4E40-9253-5D80527E6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614955-1875-43FC-AC21-2A99F05F4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0614955-1875-43FC-AC21-2A99F05F4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FACD38-05B4-4CDF-8877-ABF1D7C95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C2FACD38-05B4-4CDF-8877-ABF1D7C95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22C29-0A37-4BB4-82CC-26A5AFC14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44122C29-0A37-4BB4-82CC-26A5AFC14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5D69A8-421A-47B6-9C35-C5C635E86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1E5D69A8-421A-47B6-9C35-C5C635E86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82135E-73F3-4C59-8A94-893AC31E9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F182135E-73F3-4C59-8A94-893AC31E9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A2B284-1EE2-4BCA-AA85-BEE1FA93D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8FA2B284-1EE2-4BCA-AA85-BEE1FA93D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642BCB-DBE1-4EAC-B3DF-E7E41A948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E5642BCB-DBE1-4EAC-B3DF-E7E41A948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371DE7-B407-4441-BD27-132AB2549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19371DE7-B407-4441-BD27-132AB2549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616221-29B9-4DBC-AD30-44E723334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3D616221-29B9-4DBC-AD30-44E723334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E68543-C21E-44B4-A1B7-852724D9B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90E68543-C21E-44B4-A1B7-852724D9B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3" grpId="0">
        <p:bldSub>
          <a:bldDgm bld="lvlOne"/>
        </p:bldSub>
      </p:bldGraphic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8543B6-5DB2-45F0-AC42-763136B7AB79}"/>
              </a:ext>
            </a:extLst>
          </p:cNvPr>
          <p:cNvGrpSpPr/>
          <p:nvPr/>
        </p:nvGrpSpPr>
        <p:grpSpPr>
          <a:xfrm>
            <a:off x="4998536" y="6504482"/>
            <a:ext cx="3486758" cy="316786"/>
            <a:chOff x="2824101" y="6440993"/>
            <a:chExt cx="3486758" cy="3167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F86894-BA8F-41D8-A73D-34BBDD55B61C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2328EE-832B-4B8E-BB1A-D11BB062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8D47E5-9242-4C80-BCD5-3BCACDDB8D16}"/>
              </a:ext>
            </a:extLst>
          </p:cNvPr>
          <p:cNvSpPr txBox="1"/>
          <p:nvPr/>
        </p:nvSpPr>
        <p:spPr>
          <a:xfrm>
            <a:off x="2352979" y="11779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অষ্টাঙ্গযোগের ধাপসমূহ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B6965C7-376C-44E7-B4D1-07E49DB7A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307286"/>
              </p:ext>
            </p:extLst>
          </p:nvPr>
        </p:nvGraphicFramePr>
        <p:xfrm>
          <a:off x="0" y="929390"/>
          <a:ext cx="12161837" cy="5562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B0F364C-C693-41CF-A27B-CECDE43CD244}"/>
              </a:ext>
            </a:extLst>
          </p:cNvPr>
          <p:cNvSpPr txBox="1"/>
          <p:nvPr/>
        </p:nvSpPr>
        <p:spPr>
          <a:xfrm>
            <a:off x="6619021" y="1499016"/>
            <a:ext cx="39490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বাহ্য এবং অভ্যন্তরীণ শুদ্ধিকে, পবিত্রতাকে শৌচ বলে।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C0608-BED3-4B07-932F-00BEECD6C219}"/>
              </a:ext>
            </a:extLst>
          </p:cNvPr>
          <p:cNvSpPr txBox="1"/>
          <p:nvPr/>
        </p:nvSpPr>
        <p:spPr>
          <a:xfrm>
            <a:off x="8050584" y="2567888"/>
            <a:ext cx="27423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সন্তোষ অর্থ সম্যক তৃপ্তি। মনে সন্তোষ থাকলে স্বর্গসুখ অনুভব করা যায়।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D9B32-BE6F-4B6A-AA39-2F4BCCF406AC}"/>
              </a:ext>
            </a:extLst>
          </p:cNvPr>
          <p:cNvSpPr txBox="1"/>
          <p:nvPr/>
        </p:nvSpPr>
        <p:spPr>
          <a:xfrm>
            <a:off x="8200486" y="4968903"/>
            <a:ext cx="27423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সঙ্কল্পসিদ্ধির উদ্দেশ্যে কঠোর সাধনা।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2CC5D3-D9B8-4DB0-B45F-76DCDD4F2837}"/>
              </a:ext>
            </a:extLst>
          </p:cNvPr>
          <p:cNvSpPr txBox="1"/>
          <p:nvPr/>
        </p:nvSpPr>
        <p:spPr>
          <a:xfrm>
            <a:off x="1734880" y="4645737"/>
            <a:ext cx="22264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বেদ-অধ্যয়ন, শাস্ত্র অধ্যয়ন বা ভাগবদবিষয়ক গ্রন্থ অধ্যয়ন।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77D02B-1EF4-4CEA-921F-EA1A01824DCB}"/>
              </a:ext>
            </a:extLst>
          </p:cNvPr>
          <p:cNvSpPr txBox="1"/>
          <p:nvPr/>
        </p:nvSpPr>
        <p:spPr>
          <a:xfrm>
            <a:off x="1004340" y="2233322"/>
            <a:ext cx="23534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সমস্ত কর্ম ও ইচ্ছা ঈশ্বরে অর্পণ করার নাম ঈশ্বর প্রাণিধান।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D15171-9A1C-4E40-9253-5D80527E6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E7D15171-9A1C-4E40-9253-5D80527E6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614955-1875-43FC-AC21-2A99F05F4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0614955-1875-43FC-AC21-2A99F05F4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FACD38-05B4-4CDF-8877-ABF1D7C95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C2FACD38-05B4-4CDF-8877-ABF1D7C95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22C29-0A37-4BB4-82CC-26A5AFC14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44122C29-0A37-4BB4-82CC-26A5AFC14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5D69A8-421A-47B6-9C35-C5C635E86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1E5D69A8-421A-47B6-9C35-C5C635E86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82135E-73F3-4C59-8A94-893AC31E9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F182135E-73F3-4C59-8A94-893AC31E9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A2B284-1EE2-4BCA-AA85-BEE1FA93D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8FA2B284-1EE2-4BCA-AA85-BEE1FA93D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642BCB-DBE1-4EAC-B3DF-E7E41A948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E5642BCB-DBE1-4EAC-B3DF-E7E41A948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371DE7-B407-4441-BD27-132AB2549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19371DE7-B407-4441-BD27-132AB2549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616221-29B9-4DBC-AD30-44E723334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3D616221-29B9-4DBC-AD30-44E723334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E68543-C21E-44B4-A1B7-852724D9B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90E68543-C21E-44B4-A1B7-852724D9B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3" grpId="0">
        <p:bldSub>
          <a:bldDgm bld="one"/>
        </p:bldSub>
      </p:bldGraphic>
      <p:bldP spid="9" grpId="0" animBg="1"/>
      <p:bldP spid="11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1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2F06CB5-7EF6-4F5C-80D0-D576F6C8D36D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4404</TotalTime>
  <Words>756</Words>
  <Application>Microsoft Office PowerPoint</Application>
  <PresentationFormat>Custom</PresentationFormat>
  <Paragraphs>133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Horen</cp:lastModifiedBy>
  <cp:revision>889</cp:revision>
  <dcterms:created xsi:type="dcterms:W3CDTF">2019-11-12T14:46:08Z</dcterms:created>
  <dcterms:modified xsi:type="dcterms:W3CDTF">2020-04-24T04:46:50Z</dcterms:modified>
</cp:coreProperties>
</file>