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4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8.jpg" ContentType="image/pn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322" r:id="rId3"/>
    <p:sldId id="258" r:id="rId4"/>
    <p:sldId id="279" r:id="rId5"/>
    <p:sldId id="280" r:id="rId6"/>
    <p:sldId id="278" r:id="rId7"/>
    <p:sldId id="348" r:id="rId8"/>
    <p:sldId id="275" r:id="rId9"/>
    <p:sldId id="277" r:id="rId10"/>
    <p:sldId id="335" r:id="rId11"/>
    <p:sldId id="351" r:id="rId12"/>
    <p:sldId id="337" r:id="rId13"/>
    <p:sldId id="328" r:id="rId14"/>
    <p:sldId id="325" r:id="rId15"/>
    <p:sldId id="344" r:id="rId16"/>
    <p:sldId id="349" r:id="rId17"/>
    <p:sldId id="350" r:id="rId18"/>
    <p:sldId id="281" r:id="rId19"/>
    <p:sldId id="343" r:id="rId20"/>
    <p:sldId id="320" r:id="rId21"/>
    <p:sldId id="296" r:id="rId22"/>
  </p:sldIdLst>
  <p:sldSz cx="1216183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FF"/>
    <a:srgbClr val="007635"/>
    <a:srgbClr val="009242"/>
    <a:srgbClr val="00502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4" autoAdjust="0"/>
  </p:normalViewPr>
  <p:slideViewPr>
    <p:cSldViewPr snapToGrid="0">
      <p:cViewPr varScale="1">
        <p:scale>
          <a:sx n="67" d="100"/>
          <a:sy n="67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image" Target="../media/image27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image" Target="../media/image3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B59C0-CF86-409E-B488-EBDD8183C52B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0CD3B4B-82AA-42FA-9C5F-F30D90F5F56C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B6994D-CFF2-414D-AB65-723797C673F3}" type="parTrans" cxnId="{FA37B414-1F07-4390-9F94-BD4FBF30331F}">
      <dgm:prSet/>
      <dgm:spPr/>
      <dgm:t>
        <a:bodyPr/>
        <a:lstStyle/>
        <a:p>
          <a:endParaRPr lang="en-US"/>
        </a:p>
      </dgm:t>
    </dgm:pt>
    <dgm:pt modelId="{5AB4E3D5-E2EA-4016-8481-EB5E74985262}" type="sibTrans" cxnId="{FA37B414-1F07-4390-9F94-BD4FBF30331F}">
      <dgm:prSet/>
      <dgm:spPr/>
      <dgm:t>
        <a:bodyPr/>
        <a:lstStyle/>
        <a:p>
          <a:endParaRPr lang="en-US"/>
        </a:p>
      </dgm:t>
    </dgm:pt>
    <dgm:pt modelId="{4561FFBE-9F1E-40F0-AAD1-BB4C0E74C082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ধারণা ব্যাখ্যা করতে পারবে;</a:t>
          </a:r>
          <a:endParaRPr lang="en-US" dirty="0"/>
        </a:p>
      </dgm:t>
    </dgm:pt>
    <dgm:pt modelId="{AA9AEB4D-D470-4687-BF72-4E3A3547DEEA}" type="parTrans" cxnId="{70860E1D-3ED4-490B-9380-6A65FEEA424A}">
      <dgm:prSet/>
      <dgm:spPr/>
      <dgm:t>
        <a:bodyPr/>
        <a:lstStyle/>
        <a:p>
          <a:endParaRPr lang="en-US"/>
        </a:p>
      </dgm:t>
    </dgm:pt>
    <dgm:pt modelId="{CBD33477-DBC2-4AB1-B092-DB2E1CB481B1}" type="sibTrans" cxnId="{70860E1D-3ED4-490B-9380-6A65FEEA424A}">
      <dgm:prSet/>
      <dgm:spPr/>
      <dgm:t>
        <a:bodyPr/>
        <a:lstStyle/>
        <a:p>
          <a:endParaRPr lang="en-US"/>
        </a:p>
      </dgm:t>
    </dgm:pt>
    <dgm:pt modelId="{C346E47C-47AA-4ADF-BF60-8796261E0C67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B35DC7-9262-47CB-B402-84F341FD93CD}" type="parTrans" cxnId="{A0DF8932-7116-44DE-9B4A-5589AFA930AC}">
      <dgm:prSet/>
      <dgm:spPr/>
      <dgm:t>
        <a:bodyPr/>
        <a:lstStyle/>
        <a:p>
          <a:endParaRPr lang="en-US"/>
        </a:p>
      </dgm:t>
    </dgm:pt>
    <dgm:pt modelId="{8E12D1E1-A506-48A4-8448-A99CFAEDAC3F}" type="sibTrans" cxnId="{A0DF8932-7116-44DE-9B4A-5589AFA930AC}">
      <dgm:prSet/>
      <dgm:spPr/>
      <dgm:t>
        <a:bodyPr/>
        <a:lstStyle/>
        <a:p>
          <a:endParaRPr lang="en-US"/>
        </a:p>
      </dgm:t>
    </dgm:pt>
    <dgm:pt modelId="{CED4ED1F-98AF-40D9-988F-72B663CD1533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গরুড়াসন অনুশীলন করতে পারবে; </a:t>
          </a:r>
          <a:endParaRPr lang="en-US" dirty="0"/>
        </a:p>
      </dgm:t>
    </dgm:pt>
    <dgm:pt modelId="{81440C7B-949C-4238-A3FF-932D97FBA280}" type="parTrans" cxnId="{1C2091F1-5338-40D7-BC4B-C3F543DD534A}">
      <dgm:prSet/>
      <dgm:spPr/>
      <dgm:t>
        <a:bodyPr/>
        <a:lstStyle/>
        <a:p>
          <a:endParaRPr lang="en-US"/>
        </a:p>
      </dgm:t>
    </dgm:pt>
    <dgm:pt modelId="{B39BDEE1-E6E3-40C7-A38C-331F50E2E0A7}" type="sibTrans" cxnId="{1C2091F1-5338-40D7-BC4B-C3F543DD534A}">
      <dgm:prSet/>
      <dgm:spPr/>
      <dgm:t>
        <a:bodyPr/>
        <a:lstStyle/>
        <a:p>
          <a:endParaRPr lang="en-US"/>
        </a:p>
      </dgm:t>
    </dgm:pt>
    <dgm:pt modelId="{AD4E239B-1A77-4168-93ED-996DE720356B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69F3DB-5767-4EEB-BB3C-E0BC9FD0F67B}" type="parTrans" cxnId="{1214AA01-708D-4BA4-AAB3-80CC5F716634}">
      <dgm:prSet/>
      <dgm:spPr/>
      <dgm:t>
        <a:bodyPr/>
        <a:lstStyle/>
        <a:p>
          <a:endParaRPr lang="en-US"/>
        </a:p>
      </dgm:t>
    </dgm:pt>
    <dgm:pt modelId="{BE539ED4-6FB8-4710-BEC5-226D1504E041}" type="sibTrans" cxnId="{1214AA01-708D-4BA4-AAB3-80CC5F716634}">
      <dgm:prSet/>
      <dgm:spPr/>
      <dgm:t>
        <a:bodyPr/>
        <a:lstStyle/>
        <a:p>
          <a:endParaRPr lang="en-US"/>
        </a:p>
      </dgm:t>
    </dgm:pt>
    <dgm:pt modelId="{3632AA9A-EAEA-4FD6-B3E5-2055E853A379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বর্ণনা করতে পারবে। </a:t>
          </a:r>
          <a:endParaRPr lang="en-US" dirty="0"/>
        </a:p>
      </dgm:t>
    </dgm:pt>
    <dgm:pt modelId="{6365F6C2-6DE0-4012-80B2-4FC5894CDCED}" type="parTrans" cxnId="{09B818A5-6688-4BD3-9F52-19A5EC1880CD}">
      <dgm:prSet/>
      <dgm:spPr/>
      <dgm:t>
        <a:bodyPr/>
        <a:lstStyle/>
        <a:p>
          <a:endParaRPr lang="en-US"/>
        </a:p>
      </dgm:t>
    </dgm:pt>
    <dgm:pt modelId="{5419A89D-1191-4599-90BD-E9C16BED4BB9}" type="sibTrans" cxnId="{09B818A5-6688-4BD3-9F52-19A5EC1880CD}">
      <dgm:prSet/>
      <dgm:spPr/>
      <dgm:t>
        <a:bodyPr/>
        <a:lstStyle/>
        <a:p>
          <a:endParaRPr lang="en-US"/>
        </a:p>
      </dgm:t>
    </dgm:pt>
    <dgm:pt modelId="{CB151EA4-E800-4819-A783-0EA9381C27BB}" type="pres">
      <dgm:prSet presAssocID="{029B59C0-CF86-409E-B488-EBDD8183C52B}" presName="linearFlow" presStyleCnt="0">
        <dgm:presLayoutVars>
          <dgm:dir/>
          <dgm:animLvl val="lvl"/>
          <dgm:resizeHandles val="exact"/>
        </dgm:presLayoutVars>
      </dgm:prSet>
      <dgm:spPr/>
    </dgm:pt>
    <dgm:pt modelId="{005B06B7-207F-4769-B5E8-201290AEC796}" type="pres">
      <dgm:prSet presAssocID="{60CD3B4B-82AA-42FA-9C5F-F30D90F5F56C}" presName="composite" presStyleCnt="0"/>
      <dgm:spPr/>
    </dgm:pt>
    <dgm:pt modelId="{8C028B01-8DDA-4CB9-94AA-A5A7A2C15F54}" type="pres">
      <dgm:prSet presAssocID="{60CD3B4B-82AA-42FA-9C5F-F30D90F5F56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853AA32-1C75-4E79-B86B-5726BE00A75D}" type="pres">
      <dgm:prSet presAssocID="{60CD3B4B-82AA-42FA-9C5F-F30D90F5F56C}" presName="descendantText" presStyleLbl="alignAcc1" presStyleIdx="0" presStyleCnt="3">
        <dgm:presLayoutVars>
          <dgm:bulletEnabled val="1"/>
        </dgm:presLayoutVars>
      </dgm:prSet>
      <dgm:spPr/>
    </dgm:pt>
    <dgm:pt modelId="{DE0B5CFD-BA6B-46AD-BBAC-A42E25DF000B}" type="pres">
      <dgm:prSet presAssocID="{5AB4E3D5-E2EA-4016-8481-EB5E74985262}" presName="sp" presStyleCnt="0"/>
      <dgm:spPr/>
    </dgm:pt>
    <dgm:pt modelId="{821956EE-834B-4943-9B3C-1D38D6E2632C}" type="pres">
      <dgm:prSet presAssocID="{C346E47C-47AA-4ADF-BF60-8796261E0C67}" presName="composite" presStyleCnt="0"/>
      <dgm:spPr/>
    </dgm:pt>
    <dgm:pt modelId="{0DD4CAAB-0864-4568-A218-062EBB7D987D}" type="pres">
      <dgm:prSet presAssocID="{C346E47C-47AA-4ADF-BF60-8796261E0C6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0FF958B-5EC4-4355-A6DF-82CD2EA84BB2}" type="pres">
      <dgm:prSet presAssocID="{C346E47C-47AA-4ADF-BF60-8796261E0C67}" presName="descendantText" presStyleLbl="alignAcc1" presStyleIdx="1" presStyleCnt="3">
        <dgm:presLayoutVars>
          <dgm:bulletEnabled val="1"/>
        </dgm:presLayoutVars>
      </dgm:prSet>
      <dgm:spPr/>
    </dgm:pt>
    <dgm:pt modelId="{E0CB37C5-257B-4A83-A93D-3C9BC4BDDE85}" type="pres">
      <dgm:prSet presAssocID="{8E12D1E1-A506-48A4-8448-A99CFAEDAC3F}" presName="sp" presStyleCnt="0"/>
      <dgm:spPr/>
    </dgm:pt>
    <dgm:pt modelId="{867FCE6F-B416-4911-82B6-6567BEC98141}" type="pres">
      <dgm:prSet presAssocID="{AD4E239B-1A77-4168-93ED-996DE720356B}" presName="composite" presStyleCnt="0"/>
      <dgm:spPr/>
    </dgm:pt>
    <dgm:pt modelId="{49E20EEC-4E8F-4D43-8FDE-A6B673A443C5}" type="pres">
      <dgm:prSet presAssocID="{AD4E239B-1A77-4168-93ED-996DE720356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D99D16F-306B-41B5-AD76-AE35AA079F97}" type="pres">
      <dgm:prSet presAssocID="{AD4E239B-1A77-4168-93ED-996DE720356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DF5F400-8F8E-4498-A011-36EFBBB4024F}" type="presOf" srcId="{AD4E239B-1A77-4168-93ED-996DE720356B}" destId="{49E20EEC-4E8F-4D43-8FDE-A6B673A443C5}" srcOrd="0" destOrd="0" presId="urn:microsoft.com/office/officeart/2005/8/layout/chevron2"/>
    <dgm:cxn modelId="{1214AA01-708D-4BA4-AAB3-80CC5F716634}" srcId="{029B59C0-CF86-409E-B488-EBDD8183C52B}" destId="{AD4E239B-1A77-4168-93ED-996DE720356B}" srcOrd="2" destOrd="0" parTransId="{9F69F3DB-5767-4EEB-BB3C-E0BC9FD0F67B}" sibTransId="{BE539ED4-6FB8-4710-BEC5-226D1504E041}"/>
    <dgm:cxn modelId="{FA37B414-1F07-4390-9F94-BD4FBF30331F}" srcId="{029B59C0-CF86-409E-B488-EBDD8183C52B}" destId="{60CD3B4B-82AA-42FA-9C5F-F30D90F5F56C}" srcOrd="0" destOrd="0" parTransId="{5FB6994D-CFF2-414D-AB65-723797C673F3}" sibTransId="{5AB4E3D5-E2EA-4016-8481-EB5E74985262}"/>
    <dgm:cxn modelId="{70860E1D-3ED4-490B-9380-6A65FEEA424A}" srcId="{60CD3B4B-82AA-42FA-9C5F-F30D90F5F56C}" destId="{4561FFBE-9F1E-40F0-AAD1-BB4C0E74C082}" srcOrd="0" destOrd="0" parTransId="{AA9AEB4D-D470-4687-BF72-4E3A3547DEEA}" sibTransId="{CBD33477-DBC2-4AB1-B092-DB2E1CB481B1}"/>
    <dgm:cxn modelId="{8BD75329-9D3C-415B-B6FA-ABD5AC0DA5FB}" type="presOf" srcId="{CED4ED1F-98AF-40D9-988F-72B663CD1533}" destId="{50FF958B-5EC4-4355-A6DF-82CD2EA84BB2}" srcOrd="0" destOrd="0" presId="urn:microsoft.com/office/officeart/2005/8/layout/chevron2"/>
    <dgm:cxn modelId="{A0DF8932-7116-44DE-9B4A-5589AFA930AC}" srcId="{029B59C0-CF86-409E-B488-EBDD8183C52B}" destId="{C346E47C-47AA-4ADF-BF60-8796261E0C67}" srcOrd="1" destOrd="0" parTransId="{12B35DC7-9262-47CB-B402-84F341FD93CD}" sibTransId="{8E12D1E1-A506-48A4-8448-A99CFAEDAC3F}"/>
    <dgm:cxn modelId="{0FEC6065-C894-4028-80B8-79BEE61F126D}" type="presOf" srcId="{4561FFBE-9F1E-40F0-AAD1-BB4C0E74C082}" destId="{F853AA32-1C75-4E79-B86B-5726BE00A75D}" srcOrd="0" destOrd="0" presId="urn:microsoft.com/office/officeart/2005/8/layout/chevron2"/>
    <dgm:cxn modelId="{C1B8EB8F-0FDD-4ADC-BF50-6A1F5F3513FB}" type="presOf" srcId="{3632AA9A-EAEA-4FD6-B3E5-2055E853A379}" destId="{1D99D16F-306B-41B5-AD76-AE35AA079F97}" srcOrd="0" destOrd="0" presId="urn:microsoft.com/office/officeart/2005/8/layout/chevron2"/>
    <dgm:cxn modelId="{1E5AA7A1-40CE-443B-8234-87436B4F3D52}" type="presOf" srcId="{029B59C0-CF86-409E-B488-EBDD8183C52B}" destId="{CB151EA4-E800-4819-A783-0EA9381C27BB}" srcOrd="0" destOrd="0" presId="urn:microsoft.com/office/officeart/2005/8/layout/chevron2"/>
    <dgm:cxn modelId="{09B818A5-6688-4BD3-9F52-19A5EC1880CD}" srcId="{AD4E239B-1A77-4168-93ED-996DE720356B}" destId="{3632AA9A-EAEA-4FD6-B3E5-2055E853A379}" srcOrd="0" destOrd="0" parTransId="{6365F6C2-6DE0-4012-80B2-4FC5894CDCED}" sibTransId="{5419A89D-1191-4599-90BD-E9C16BED4BB9}"/>
    <dgm:cxn modelId="{AA90FFC0-E7D0-457F-BD33-CB03BC5E8E89}" type="presOf" srcId="{60CD3B4B-82AA-42FA-9C5F-F30D90F5F56C}" destId="{8C028B01-8DDA-4CB9-94AA-A5A7A2C15F54}" srcOrd="0" destOrd="0" presId="urn:microsoft.com/office/officeart/2005/8/layout/chevron2"/>
    <dgm:cxn modelId="{ADDCC2D1-D092-4E31-A155-FCE513E0F17F}" type="presOf" srcId="{C346E47C-47AA-4ADF-BF60-8796261E0C67}" destId="{0DD4CAAB-0864-4568-A218-062EBB7D987D}" srcOrd="0" destOrd="0" presId="urn:microsoft.com/office/officeart/2005/8/layout/chevron2"/>
    <dgm:cxn modelId="{1C2091F1-5338-40D7-BC4B-C3F543DD534A}" srcId="{C346E47C-47AA-4ADF-BF60-8796261E0C67}" destId="{CED4ED1F-98AF-40D9-988F-72B663CD1533}" srcOrd="0" destOrd="0" parTransId="{81440C7B-949C-4238-A3FF-932D97FBA280}" sibTransId="{B39BDEE1-E6E3-40C7-A38C-331F50E2E0A7}"/>
    <dgm:cxn modelId="{C17A911D-A21B-4F23-B510-3F6D0A98902F}" type="presParOf" srcId="{CB151EA4-E800-4819-A783-0EA9381C27BB}" destId="{005B06B7-207F-4769-B5E8-201290AEC796}" srcOrd="0" destOrd="0" presId="urn:microsoft.com/office/officeart/2005/8/layout/chevron2"/>
    <dgm:cxn modelId="{0D86BDFB-5CC5-4C1E-B639-80DCBA53E1CA}" type="presParOf" srcId="{005B06B7-207F-4769-B5E8-201290AEC796}" destId="{8C028B01-8DDA-4CB9-94AA-A5A7A2C15F54}" srcOrd="0" destOrd="0" presId="urn:microsoft.com/office/officeart/2005/8/layout/chevron2"/>
    <dgm:cxn modelId="{33A61977-1C09-4E1B-9137-3532952177A5}" type="presParOf" srcId="{005B06B7-207F-4769-B5E8-201290AEC796}" destId="{F853AA32-1C75-4E79-B86B-5726BE00A75D}" srcOrd="1" destOrd="0" presId="urn:microsoft.com/office/officeart/2005/8/layout/chevron2"/>
    <dgm:cxn modelId="{1227BD88-F63F-47C6-955E-EC4B41BECB45}" type="presParOf" srcId="{CB151EA4-E800-4819-A783-0EA9381C27BB}" destId="{DE0B5CFD-BA6B-46AD-BBAC-A42E25DF000B}" srcOrd="1" destOrd="0" presId="urn:microsoft.com/office/officeart/2005/8/layout/chevron2"/>
    <dgm:cxn modelId="{DBC75B3B-3E97-45C3-93F0-F592EE0EF81D}" type="presParOf" srcId="{CB151EA4-E800-4819-A783-0EA9381C27BB}" destId="{821956EE-834B-4943-9B3C-1D38D6E2632C}" srcOrd="2" destOrd="0" presId="urn:microsoft.com/office/officeart/2005/8/layout/chevron2"/>
    <dgm:cxn modelId="{FBE412D4-E7A1-4921-8D11-8E583B673EB0}" type="presParOf" srcId="{821956EE-834B-4943-9B3C-1D38D6E2632C}" destId="{0DD4CAAB-0864-4568-A218-062EBB7D987D}" srcOrd="0" destOrd="0" presId="urn:microsoft.com/office/officeart/2005/8/layout/chevron2"/>
    <dgm:cxn modelId="{59328063-4AF5-406D-8E6F-7B67E08A64BE}" type="presParOf" srcId="{821956EE-834B-4943-9B3C-1D38D6E2632C}" destId="{50FF958B-5EC4-4355-A6DF-82CD2EA84BB2}" srcOrd="1" destOrd="0" presId="urn:microsoft.com/office/officeart/2005/8/layout/chevron2"/>
    <dgm:cxn modelId="{5DEAA9FD-ADE1-455E-9821-231259B92277}" type="presParOf" srcId="{CB151EA4-E800-4819-A783-0EA9381C27BB}" destId="{E0CB37C5-257B-4A83-A93D-3C9BC4BDDE85}" srcOrd="3" destOrd="0" presId="urn:microsoft.com/office/officeart/2005/8/layout/chevron2"/>
    <dgm:cxn modelId="{667B7732-1594-4BA5-AFAF-700A90041EF1}" type="presParOf" srcId="{CB151EA4-E800-4819-A783-0EA9381C27BB}" destId="{867FCE6F-B416-4911-82B6-6567BEC98141}" srcOrd="4" destOrd="0" presId="urn:microsoft.com/office/officeart/2005/8/layout/chevron2"/>
    <dgm:cxn modelId="{7605CBCF-1A80-40B2-9D3C-4543F2E4D9DD}" type="presParOf" srcId="{867FCE6F-B416-4911-82B6-6567BEC98141}" destId="{49E20EEC-4E8F-4D43-8FDE-A6B673A443C5}" srcOrd="0" destOrd="0" presId="urn:microsoft.com/office/officeart/2005/8/layout/chevron2"/>
    <dgm:cxn modelId="{72B3AF0B-C9BF-4234-BF5E-E7CFB3E2F06C}" type="presParOf" srcId="{867FCE6F-B416-4911-82B6-6567BEC98141}" destId="{1D99D16F-306B-41B5-AD76-AE35AA079F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B121A8A-BCD0-4B81-ACEA-8FAFBA9AAE1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পায়ের ও হাতের গঠন সুন্দর হওয়ার সাথে তাদের শক্তি বৃদ্ধি পায়। </a:t>
          </a:r>
          <a:endParaRPr lang="en-US" sz="3200" dirty="0"/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B208AC1E-46CD-46F1-8113-F553979AE809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পায়ে বাত হতে পারে না। </a:t>
          </a:r>
          <a:endParaRPr lang="en-US" sz="3200" dirty="0"/>
        </a:p>
      </dgm:t>
    </dgm:pt>
    <dgm:pt modelId="{DB70121E-4C9C-4013-AA78-3025EC4C3CB6}" type="parTrans" cxnId="{0EFF28B2-6800-40BD-93BE-6DB99E9E7D6D}">
      <dgm:prSet/>
      <dgm:spPr/>
      <dgm:t>
        <a:bodyPr/>
        <a:lstStyle/>
        <a:p>
          <a:endParaRPr lang="en-US"/>
        </a:p>
      </dgm:t>
    </dgm:pt>
    <dgm:pt modelId="{5E04CF91-2422-4237-853E-2F029F013EB5}" type="sibTrans" cxnId="{0EFF28B2-6800-40BD-93BE-6DB99E9E7D6D}">
      <dgm:prSet/>
      <dgm:spPr/>
      <dgm:t>
        <a:bodyPr/>
        <a:lstStyle/>
        <a:p>
          <a:endParaRPr lang="en-US"/>
        </a:p>
      </dgm:t>
    </dgm:pt>
    <dgm:pt modelId="{6F2C1422-0578-4BBC-A3FA-B942DDDA7B80}">
      <dgm:prSet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পায়ের পেশিতে খিল ধরতে পারে না। </a:t>
          </a:r>
          <a:endParaRPr lang="en-US" sz="3200" dirty="0"/>
        </a:p>
      </dgm:t>
    </dgm:pt>
    <dgm:pt modelId="{94D471AD-F157-41D3-B2A0-322C11EFC239}" type="parTrans" cxnId="{89CBF11C-0D5A-4179-A177-F976A7F66194}">
      <dgm:prSet/>
      <dgm:spPr/>
      <dgm:t>
        <a:bodyPr/>
        <a:lstStyle/>
        <a:p>
          <a:endParaRPr lang="en-US"/>
        </a:p>
      </dgm:t>
    </dgm:pt>
    <dgm:pt modelId="{D7089602-FE8E-4531-BE0D-A5AA6556E889}" type="sibTrans" cxnId="{89CBF11C-0D5A-4179-A177-F976A7F66194}">
      <dgm:prSet/>
      <dgm:spPr/>
      <dgm:t>
        <a:bodyPr/>
        <a:lstStyle/>
        <a:p>
          <a:endParaRPr lang="en-US"/>
        </a:p>
      </dgm:t>
    </dgm:pt>
    <dgm:pt modelId="{4094C9D3-C3D4-4BED-BB22-69DB8F4FB075}" type="pres">
      <dgm:prSet presAssocID="{A5822D3A-2742-4808-8DC4-0876C8B6C1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5DC0CF12-92CA-45A8-AA50-776DA5192A79}" type="pres">
      <dgm:prSet presAssocID="{7B121A8A-BCD0-4B81-ACEA-8FAFBA9AAE1A}" presName="Parent" presStyleLbl="node1" presStyleIdx="0" presStyleCnt="2">
        <dgm:presLayoutVars>
          <dgm:chMax val="4"/>
          <dgm:chPref val="3"/>
        </dgm:presLayoutVars>
      </dgm:prSet>
      <dgm:spPr/>
    </dgm:pt>
    <dgm:pt modelId="{109C8AD1-B1C4-42C4-89B5-F7418B40D3B8}" type="pres">
      <dgm:prSet presAssocID="{74FE9DB1-6C86-412F-8312-FA098AAC4C9F}" presName="Accent" presStyleLbl="node1" presStyleIdx="1" presStyleCnt="2"/>
      <dgm:spPr/>
    </dgm:pt>
    <dgm:pt modelId="{A6AA7FFD-DF73-4501-9874-2FA4045B9635}" type="pres">
      <dgm:prSet presAssocID="{74FE9DB1-6C86-412F-8312-FA098AAC4C9F}" presName="Image1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28" r="772" b="3330"/>
          </a:stretch>
        </a:blipFill>
      </dgm:spPr>
    </dgm:pt>
    <dgm:pt modelId="{93DE3D7C-C770-42D4-B9BA-D8ED0DDD2837}" type="pres">
      <dgm:prSet presAssocID="{74FE9DB1-6C86-412F-8312-FA098AAC4C9F}" presName="Child1" presStyleLbl="revTx" presStyleIdx="0" presStyleCnt="3" custScaleX="231693" custScaleY="41188" custLinFactNeighborX="64700" custLinFactNeighborY="-7101">
        <dgm:presLayoutVars>
          <dgm:chMax val="0"/>
          <dgm:chPref val="0"/>
          <dgm:bulletEnabled val="1"/>
        </dgm:presLayoutVars>
      </dgm:prSet>
      <dgm:spPr/>
    </dgm:pt>
    <dgm:pt modelId="{DF1DB618-32BB-47A9-BF7B-EBE520B211D5}" type="pres">
      <dgm:prSet presAssocID="{B208AC1E-46CD-46F1-8113-F553979AE809}" presName="Image2" presStyleCnt="0"/>
      <dgm:spPr/>
    </dgm:pt>
    <dgm:pt modelId="{4C32C650-4347-464B-BE85-BE71CF7E7009}" type="pres">
      <dgm:prSet presAssocID="{B208AC1E-46CD-46F1-8113-F553979AE809}" presName="Imag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5" t="730" r="-201"/>
          </a:stretch>
        </a:blipFill>
      </dgm:spPr>
    </dgm:pt>
    <dgm:pt modelId="{EA928061-BCBC-43BF-ADB0-7972607E8886}" type="pres">
      <dgm:prSet presAssocID="{B208AC1E-46CD-46F1-8113-F553979AE809}" presName="Child2" presStyleLbl="revTx" presStyleIdx="1" presStyleCnt="3" custScaleX="204699" custLinFactNeighborX="52894" custLinFactNeighborY="-113">
        <dgm:presLayoutVars>
          <dgm:chMax val="0"/>
          <dgm:chPref val="0"/>
          <dgm:bulletEnabled val="1"/>
        </dgm:presLayoutVars>
      </dgm:prSet>
      <dgm:spPr/>
    </dgm:pt>
    <dgm:pt modelId="{1998EC92-2840-40E8-B71C-C52C37FB1EE3}" type="pres">
      <dgm:prSet presAssocID="{6F2C1422-0578-4BBC-A3FA-B942DDDA7B80}" presName="Image3" presStyleCnt="0"/>
      <dgm:spPr/>
    </dgm:pt>
    <dgm:pt modelId="{F6089CB1-B612-4013-9231-61F5C04CC848}" type="pres">
      <dgm:prSet presAssocID="{6F2C1422-0578-4BBC-A3FA-B942DDDA7B80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02F3F6A8-4A93-41FC-84E2-63B522BDC6F4}" type="pres">
      <dgm:prSet presAssocID="{6F2C1422-0578-4BBC-A3FA-B942DDDA7B80}" presName="Child3" presStyleLbl="revTx" presStyleIdx="2" presStyleCnt="3" custScaleX="241615" custLinFactNeighborX="68170" custLinFactNeighborY="1174">
        <dgm:presLayoutVars>
          <dgm:chMax val="0"/>
          <dgm:chPref val="0"/>
          <dgm:bulletEnabled val="1"/>
        </dgm:presLayoutVars>
      </dgm:prSet>
      <dgm:spPr/>
    </dgm:pt>
  </dgm:ptLst>
  <dgm:cxnLst>
    <dgm:cxn modelId="{4DBA8E02-1CEA-45AB-A7D3-E5D5D2E4EF56}" type="presOf" srcId="{74FE9DB1-6C86-412F-8312-FA098AAC4C9F}" destId="{93DE3D7C-C770-42D4-B9BA-D8ED0DDD2837}" srcOrd="0" destOrd="0" presId="urn:microsoft.com/office/officeart/2011/layout/RadialPictureList"/>
    <dgm:cxn modelId="{0F2FFD17-E207-4B83-9CD7-DE7EA6A6098B}" type="presOf" srcId="{6F2C1422-0578-4BBC-A3FA-B942DDDA7B80}" destId="{02F3F6A8-4A93-41FC-84E2-63B522BDC6F4}" srcOrd="0" destOrd="0" presId="urn:microsoft.com/office/officeart/2011/layout/RadialPictureList"/>
    <dgm:cxn modelId="{89CBF11C-0D5A-4179-A177-F976A7F66194}" srcId="{7B121A8A-BCD0-4B81-ACEA-8FAFBA9AAE1A}" destId="{6F2C1422-0578-4BBC-A3FA-B942DDDA7B80}" srcOrd="2" destOrd="0" parTransId="{94D471AD-F157-41D3-B2A0-322C11EFC239}" sibTransId="{D7089602-FE8E-4531-BE0D-A5AA6556E889}"/>
    <dgm:cxn modelId="{DC9A842C-7A54-4B30-BC99-EB5684563709}" type="presOf" srcId="{7B121A8A-BCD0-4B81-ACEA-8FAFBA9AAE1A}" destId="{5DC0CF12-92CA-45A8-AA50-776DA5192A79}" srcOrd="0" destOrd="0" presId="urn:microsoft.com/office/officeart/2011/layout/RadialPictureList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0EFF28B2-6800-40BD-93BE-6DB99E9E7D6D}" srcId="{7B121A8A-BCD0-4B81-ACEA-8FAFBA9AAE1A}" destId="{B208AC1E-46CD-46F1-8113-F553979AE809}" srcOrd="1" destOrd="0" parTransId="{DB70121E-4C9C-4013-AA78-3025EC4C3CB6}" sibTransId="{5E04CF91-2422-4237-853E-2F029F013EB5}"/>
    <dgm:cxn modelId="{A41A03DA-581C-4DB0-A2E8-DE82C603B639}" type="presOf" srcId="{A5822D3A-2742-4808-8DC4-0876C8B6C1E3}" destId="{4094C9D3-C3D4-4BED-BB22-69DB8F4FB075}" srcOrd="0" destOrd="0" presId="urn:microsoft.com/office/officeart/2011/layout/RadialPictureList"/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230D62F4-C17C-4E2E-8529-37DE73DE1835}" type="presOf" srcId="{B208AC1E-46CD-46F1-8113-F553979AE809}" destId="{EA928061-BCBC-43BF-ADB0-7972607E8886}" srcOrd="0" destOrd="0" presId="urn:microsoft.com/office/officeart/2011/layout/RadialPictureList"/>
    <dgm:cxn modelId="{04990DAB-9157-405D-9CD5-12D2ECF61311}" type="presParOf" srcId="{4094C9D3-C3D4-4BED-BB22-69DB8F4FB075}" destId="{5DC0CF12-92CA-45A8-AA50-776DA5192A79}" srcOrd="0" destOrd="0" presId="urn:microsoft.com/office/officeart/2011/layout/RadialPictureList"/>
    <dgm:cxn modelId="{A4A0E6A6-5577-4CC1-82A1-4FCD6E14900C}" type="presParOf" srcId="{4094C9D3-C3D4-4BED-BB22-69DB8F4FB075}" destId="{109C8AD1-B1C4-42C4-89B5-F7418B40D3B8}" srcOrd="1" destOrd="0" presId="urn:microsoft.com/office/officeart/2011/layout/RadialPictureList"/>
    <dgm:cxn modelId="{E27B26AD-E182-4876-86CE-3DC8CDF6D131}" type="presParOf" srcId="{4094C9D3-C3D4-4BED-BB22-69DB8F4FB075}" destId="{A6AA7FFD-DF73-4501-9874-2FA4045B9635}" srcOrd="2" destOrd="0" presId="urn:microsoft.com/office/officeart/2011/layout/RadialPictureList"/>
    <dgm:cxn modelId="{C4360317-A951-4652-92EC-5F4EBE6FE725}" type="presParOf" srcId="{4094C9D3-C3D4-4BED-BB22-69DB8F4FB075}" destId="{93DE3D7C-C770-42D4-B9BA-D8ED0DDD2837}" srcOrd="3" destOrd="0" presId="urn:microsoft.com/office/officeart/2011/layout/RadialPictureList"/>
    <dgm:cxn modelId="{396DA3FF-1C10-46E7-9C29-5A47E0D75038}" type="presParOf" srcId="{4094C9D3-C3D4-4BED-BB22-69DB8F4FB075}" destId="{DF1DB618-32BB-47A9-BF7B-EBE520B211D5}" srcOrd="4" destOrd="0" presId="urn:microsoft.com/office/officeart/2011/layout/RadialPictureList"/>
    <dgm:cxn modelId="{C23D894C-5368-4AA0-91DD-519E75A796C1}" type="presParOf" srcId="{DF1DB618-32BB-47A9-BF7B-EBE520B211D5}" destId="{4C32C650-4347-464B-BE85-BE71CF7E7009}" srcOrd="0" destOrd="0" presId="urn:microsoft.com/office/officeart/2011/layout/RadialPictureList"/>
    <dgm:cxn modelId="{F0A3FD28-02B7-4065-9E1E-36FCA9979C64}" type="presParOf" srcId="{4094C9D3-C3D4-4BED-BB22-69DB8F4FB075}" destId="{EA928061-BCBC-43BF-ADB0-7972607E8886}" srcOrd="5" destOrd="0" presId="urn:microsoft.com/office/officeart/2011/layout/RadialPictureList"/>
    <dgm:cxn modelId="{8E8A7967-30E8-47BB-91B2-D291EBD77523}" type="presParOf" srcId="{4094C9D3-C3D4-4BED-BB22-69DB8F4FB075}" destId="{1998EC92-2840-40E8-B71C-C52C37FB1EE3}" srcOrd="6" destOrd="0" presId="urn:microsoft.com/office/officeart/2011/layout/RadialPictureList"/>
    <dgm:cxn modelId="{3F93067F-55C1-456C-9E6A-4C70382C2E0F}" type="presParOf" srcId="{1998EC92-2840-40E8-B71C-C52C37FB1EE3}" destId="{F6089CB1-B612-4013-9231-61F5C04CC848}" srcOrd="0" destOrd="0" presId="urn:microsoft.com/office/officeart/2011/layout/RadialPictureList"/>
    <dgm:cxn modelId="{66CE1AC2-4570-450C-A71E-2B1F080484A6}" type="presParOf" srcId="{4094C9D3-C3D4-4BED-BB22-69DB8F4FB075}" destId="{02F3F6A8-4A93-41FC-84E2-63B522BDC6F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121A8A-BCD0-4B81-ACEA-8FAFBA9AAE1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উরু, নিতম্ব, পেট আর হাতের উপরের মজবুত হয়। </a:t>
          </a:r>
          <a:endParaRPr lang="en-US" sz="3200" dirty="0"/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B208AC1E-46CD-46F1-8113-F553979AE809}">
      <dgm:prSet phldrT="[Text]"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নিতম্ব, হাঁটু আর গোড়ালির গাঁটের নমনীয়তা বাড়ে। </a:t>
          </a:r>
          <a:endParaRPr lang="en-US" sz="3200" dirty="0"/>
        </a:p>
      </dgm:t>
    </dgm:pt>
    <dgm:pt modelId="{DB70121E-4C9C-4013-AA78-3025EC4C3CB6}" type="parTrans" cxnId="{0EFF28B2-6800-40BD-93BE-6DB99E9E7D6D}">
      <dgm:prSet/>
      <dgm:spPr/>
      <dgm:t>
        <a:bodyPr/>
        <a:lstStyle/>
        <a:p>
          <a:endParaRPr lang="en-US"/>
        </a:p>
      </dgm:t>
    </dgm:pt>
    <dgm:pt modelId="{5E04CF91-2422-4237-853E-2F029F013EB5}" type="sibTrans" cxnId="{0EFF28B2-6800-40BD-93BE-6DB99E9E7D6D}">
      <dgm:prSet/>
      <dgm:spPr/>
      <dgm:t>
        <a:bodyPr/>
        <a:lstStyle/>
        <a:p>
          <a:endParaRPr lang="en-US"/>
        </a:p>
      </dgm:t>
    </dgm:pt>
    <dgm:pt modelId="{6F2C1422-0578-4BBC-A3FA-B942DDDA7B80}">
      <dgm:prSet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কাঁধ শক্ত হয়ে গিয়ে থাকলে তা ভালো হয়। </a:t>
          </a:r>
          <a:endParaRPr lang="en-US" sz="3200" dirty="0"/>
        </a:p>
      </dgm:t>
    </dgm:pt>
    <dgm:pt modelId="{94D471AD-F157-41D3-B2A0-322C11EFC239}" type="parTrans" cxnId="{89CBF11C-0D5A-4179-A177-F976A7F66194}">
      <dgm:prSet/>
      <dgm:spPr/>
      <dgm:t>
        <a:bodyPr/>
        <a:lstStyle/>
        <a:p>
          <a:endParaRPr lang="en-US"/>
        </a:p>
      </dgm:t>
    </dgm:pt>
    <dgm:pt modelId="{D7089602-FE8E-4531-BE0D-A5AA6556E889}" type="sibTrans" cxnId="{89CBF11C-0D5A-4179-A177-F976A7F66194}">
      <dgm:prSet/>
      <dgm:spPr/>
      <dgm:t>
        <a:bodyPr/>
        <a:lstStyle/>
        <a:p>
          <a:endParaRPr lang="en-US"/>
        </a:p>
      </dgm:t>
    </dgm:pt>
    <dgm:pt modelId="{41B61B2C-8977-4971-864C-2DE7FA25D141}" type="pres">
      <dgm:prSet presAssocID="{A5822D3A-2742-4808-8DC4-0876C8B6C1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4F323C68-189C-4694-AB7B-17059B4B6481}" type="pres">
      <dgm:prSet presAssocID="{7B121A8A-BCD0-4B81-ACEA-8FAFBA9AAE1A}" presName="Parent" presStyleLbl="node1" presStyleIdx="0" presStyleCnt="2">
        <dgm:presLayoutVars>
          <dgm:chMax val="4"/>
          <dgm:chPref val="3"/>
        </dgm:presLayoutVars>
      </dgm:prSet>
      <dgm:spPr/>
    </dgm:pt>
    <dgm:pt modelId="{6F074A85-982A-43D2-ACE2-98C60A8C4756}" type="pres">
      <dgm:prSet presAssocID="{74FE9DB1-6C86-412F-8312-FA098AAC4C9F}" presName="Accent" presStyleLbl="node1" presStyleIdx="1" presStyleCnt="2"/>
      <dgm:spPr/>
    </dgm:pt>
    <dgm:pt modelId="{C32544F9-2181-4A0B-870D-707CFD5EDC37}" type="pres">
      <dgm:prSet presAssocID="{74FE9DB1-6C86-412F-8312-FA098AAC4C9F}" presName="Image1" presStyleLbl="fgImgPlace1" presStyleIdx="0" presStyleCnt="3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8" t="2904" r="-7880" b="-6883"/>
          </a:stretch>
        </a:blipFill>
      </dgm:spPr>
    </dgm:pt>
    <dgm:pt modelId="{15D0E943-79BF-4867-84AF-2764B4AF6B69}" type="pres">
      <dgm:prSet presAssocID="{74FE9DB1-6C86-412F-8312-FA098AAC4C9F}" presName="Child1" presStyleLbl="revTx" presStyleIdx="0" presStyleCnt="3" custScaleX="185939" custLinFactNeighborX="42870" custLinFactNeighborY="-3220">
        <dgm:presLayoutVars>
          <dgm:chMax val="0"/>
          <dgm:chPref val="0"/>
          <dgm:bulletEnabled val="1"/>
        </dgm:presLayoutVars>
      </dgm:prSet>
      <dgm:spPr/>
    </dgm:pt>
    <dgm:pt modelId="{371FF59A-FD6A-427A-A66B-A4AC57C4600D}" type="pres">
      <dgm:prSet presAssocID="{B208AC1E-46CD-46F1-8113-F553979AE809}" presName="Image2" presStyleCnt="0"/>
      <dgm:spPr/>
    </dgm:pt>
    <dgm:pt modelId="{DD015DA6-6BA2-4FE9-8DF0-A4F1BE0D445A}" type="pres">
      <dgm:prSet presAssocID="{B208AC1E-46CD-46F1-8113-F553979AE809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E21D4816-E5B9-4B42-9D9F-D176D3AFAB89}" type="pres">
      <dgm:prSet presAssocID="{B208AC1E-46CD-46F1-8113-F553979AE809}" presName="Child2" presStyleLbl="revTx" presStyleIdx="1" presStyleCnt="3" custScaleX="204889" custLinFactNeighborX="48490" custLinFactNeighborY="4871">
        <dgm:presLayoutVars>
          <dgm:chMax val="0"/>
          <dgm:chPref val="0"/>
          <dgm:bulletEnabled val="1"/>
        </dgm:presLayoutVars>
      </dgm:prSet>
      <dgm:spPr/>
    </dgm:pt>
    <dgm:pt modelId="{2C75C1D8-06F6-41F8-ABEA-994FDFB2AB21}" type="pres">
      <dgm:prSet presAssocID="{6F2C1422-0578-4BBC-A3FA-B942DDDA7B80}" presName="Image3" presStyleCnt="0"/>
      <dgm:spPr/>
    </dgm:pt>
    <dgm:pt modelId="{E1504707-F7FB-437F-9F9E-FAB48937BF65}" type="pres">
      <dgm:prSet presAssocID="{6F2C1422-0578-4BBC-A3FA-B942DDDA7B80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72FB3AF-203E-43D0-BA54-2303A89A6A32}" type="pres">
      <dgm:prSet presAssocID="{6F2C1422-0578-4BBC-A3FA-B942DDDA7B80}" presName="Child3" presStyleLbl="revTx" presStyleIdx="2" presStyleCnt="3" custScaleX="222248" custLinFactNeighborX="64368" custLinFactNeighborY="-1074">
        <dgm:presLayoutVars>
          <dgm:chMax val="0"/>
          <dgm:chPref val="0"/>
          <dgm:bulletEnabled val="1"/>
        </dgm:presLayoutVars>
      </dgm:prSet>
      <dgm:spPr/>
    </dgm:pt>
  </dgm:ptLst>
  <dgm:cxnLst>
    <dgm:cxn modelId="{5BB11504-1FA5-48DF-9F4D-76531F551917}" type="presOf" srcId="{7B121A8A-BCD0-4B81-ACEA-8FAFBA9AAE1A}" destId="{4F323C68-189C-4694-AB7B-17059B4B6481}" srcOrd="0" destOrd="0" presId="urn:microsoft.com/office/officeart/2011/layout/RadialPictureList"/>
    <dgm:cxn modelId="{89CBF11C-0D5A-4179-A177-F976A7F66194}" srcId="{7B121A8A-BCD0-4B81-ACEA-8FAFBA9AAE1A}" destId="{6F2C1422-0578-4BBC-A3FA-B942DDDA7B80}" srcOrd="2" destOrd="0" parTransId="{94D471AD-F157-41D3-B2A0-322C11EFC239}" sibTransId="{D7089602-FE8E-4531-BE0D-A5AA6556E889}"/>
    <dgm:cxn modelId="{DF218772-838D-485D-A62B-1ECBF7211436}" type="presOf" srcId="{6F2C1422-0578-4BBC-A3FA-B942DDDA7B80}" destId="{F72FB3AF-203E-43D0-BA54-2303A89A6A32}" srcOrd="0" destOrd="0" presId="urn:microsoft.com/office/officeart/2011/layout/RadialPictureList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B173218D-72D2-4956-8865-357CCCDD7E98}" type="presOf" srcId="{B208AC1E-46CD-46F1-8113-F553979AE809}" destId="{E21D4816-E5B9-4B42-9D9F-D176D3AFAB89}" srcOrd="0" destOrd="0" presId="urn:microsoft.com/office/officeart/2011/layout/RadialPictureList"/>
    <dgm:cxn modelId="{15610D8E-70A9-447A-BC8A-69CEE0FAC1FF}" type="presOf" srcId="{74FE9DB1-6C86-412F-8312-FA098AAC4C9F}" destId="{15D0E943-79BF-4867-84AF-2764B4AF6B69}" srcOrd="0" destOrd="0" presId="urn:microsoft.com/office/officeart/2011/layout/RadialPictureList"/>
    <dgm:cxn modelId="{0EFF28B2-6800-40BD-93BE-6DB99E9E7D6D}" srcId="{7B121A8A-BCD0-4B81-ACEA-8FAFBA9AAE1A}" destId="{B208AC1E-46CD-46F1-8113-F553979AE809}" srcOrd="1" destOrd="0" parTransId="{DB70121E-4C9C-4013-AA78-3025EC4C3CB6}" sibTransId="{5E04CF91-2422-4237-853E-2F029F013EB5}"/>
    <dgm:cxn modelId="{60A053D5-381E-4B0E-8B88-3FB84A909A77}" type="presOf" srcId="{A5822D3A-2742-4808-8DC4-0876C8B6C1E3}" destId="{41B61B2C-8977-4971-864C-2DE7FA25D141}" srcOrd="0" destOrd="0" presId="urn:microsoft.com/office/officeart/2011/layout/RadialPictureList"/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7EE50EFA-0BDB-4AD4-BC59-8D27255A5F3F}" type="presParOf" srcId="{41B61B2C-8977-4971-864C-2DE7FA25D141}" destId="{4F323C68-189C-4694-AB7B-17059B4B6481}" srcOrd="0" destOrd="0" presId="urn:microsoft.com/office/officeart/2011/layout/RadialPictureList"/>
    <dgm:cxn modelId="{9DA6F730-2689-4B87-8A58-FD3C5AEF9D2D}" type="presParOf" srcId="{41B61B2C-8977-4971-864C-2DE7FA25D141}" destId="{6F074A85-982A-43D2-ACE2-98C60A8C4756}" srcOrd="1" destOrd="0" presId="urn:microsoft.com/office/officeart/2011/layout/RadialPictureList"/>
    <dgm:cxn modelId="{585DE1F8-2FB4-4A8D-9478-470865B12684}" type="presParOf" srcId="{41B61B2C-8977-4971-864C-2DE7FA25D141}" destId="{C32544F9-2181-4A0B-870D-707CFD5EDC37}" srcOrd="2" destOrd="0" presId="urn:microsoft.com/office/officeart/2011/layout/RadialPictureList"/>
    <dgm:cxn modelId="{9894886E-31FF-40BF-91C0-56345E81529F}" type="presParOf" srcId="{41B61B2C-8977-4971-864C-2DE7FA25D141}" destId="{15D0E943-79BF-4867-84AF-2764B4AF6B69}" srcOrd="3" destOrd="0" presId="urn:microsoft.com/office/officeart/2011/layout/RadialPictureList"/>
    <dgm:cxn modelId="{55C7376D-7E8B-4DE0-8DA2-4FD997B45F44}" type="presParOf" srcId="{41B61B2C-8977-4971-864C-2DE7FA25D141}" destId="{371FF59A-FD6A-427A-A66B-A4AC57C4600D}" srcOrd="4" destOrd="0" presId="urn:microsoft.com/office/officeart/2011/layout/RadialPictureList"/>
    <dgm:cxn modelId="{9410742D-5F2C-41CC-96FD-44C91690563B}" type="presParOf" srcId="{371FF59A-FD6A-427A-A66B-A4AC57C4600D}" destId="{DD015DA6-6BA2-4FE9-8DF0-A4F1BE0D445A}" srcOrd="0" destOrd="0" presId="urn:microsoft.com/office/officeart/2011/layout/RadialPictureList"/>
    <dgm:cxn modelId="{35DA6012-A7F0-4DC6-BADC-2A68DDB54D59}" type="presParOf" srcId="{41B61B2C-8977-4971-864C-2DE7FA25D141}" destId="{E21D4816-E5B9-4B42-9D9F-D176D3AFAB89}" srcOrd="5" destOrd="0" presId="urn:microsoft.com/office/officeart/2011/layout/RadialPictureList"/>
    <dgm:cxn modelId="{FBCC47A2-94B7-4938-8547-DBD502DE8F05}" type="presParOf" srcId="{41B61B2C-8977-4971-864C-2DE7FA25D141}" destId="{2C75C1D8-06F6-41F8-ABEA-994FDFB2AB21}" srcOrd="6" destOrd="0" presId="urn:microsoft.com/office/officeart/2011/layout/RadialPictureList"/>
    <dgm:cxn modelId="{297732F9-9291-43BA-B615-E4A784F4EAE9}" type="presParOf" srcId="{2C75C1D8-06F6-41F8-ABEA-994FDFB2AB21}" destId="{E1504707-F7FB-437F-9F9E-FAB48937BF65}" srcOrd="0" destOrd="0" presId="urn:microsoft.com/office/officeart/2011/layout/RadialPictureList"/>
    <dgm:cxn modelId="{C4AFA7A8-4BA0-42FC-9229-B905C805819B}" type="presParOf" srcId="{41B61B2C-8977-4971-864C-2DE7FA25D141}" destId="{F72FB3AF-203E-43D0-BA54-2303A89A6A3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121A8A-BCD0-4B81-ACEA-8FAFBA9AAE1A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বাঁকা মেরুদণ্ড সোজা হয়। </a:t>
          </a:r>
          <a:endParaRPr lang="en-US" sz="3200" dirty="0"/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B208AC1E-46CD-46F1-8113-F553979AE809}">
      <dgm:prSet phldrT="[Text]"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ব্রহ্মচর্য রক্ষা করা সহজ হয়। </a:t>
          </a:r>
          <a:endParaRPr lang="en-US" sz="3200" dirty="0"/>
        </a:p>
      </dgm:t>
    </dgm:pt>
    <dgm:pt modelId="{DB70121E-4C9C-4013-AA78-3025EC4C3CB6}" type="parTrans" cxnId="{0EFF28B2-6800-40BD-93BE-6DB99E9E7D6D}">
      <dgm:prSet/>
      <dgm:spPr/>
      <dgm:t>
        <a:bodyPr/>
        <a:lstStyle/>
        <a:p>
          <a:endParaRPr lang="en-US"/>
        </a:p>
      </dgm:t>
    </dgm:pt>
    <dgm:pt modelId="{5E04CF91-2422-4237-853E-2F029F013EB5}" type="sibTrans" cxnId="{0EFF28B2-6800-40BD-93BE-6DB99E9E7D6D}">
      <dgm:prSet/>
      <dgm:spPr/>
      <dgm:t>
        <a:bodyPr/>
        <a:lstStyle/>
        <a:p>
          <a:endParaRPr lang="en-US"/>
        </a:p>
      </dgm:t>
    </dgm:pt>
    <dgm:pt modelId="{6F2C1422-0578-4BBC-A3FA-B942DDDA7B80}">
      <dgm:prSet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 লম্বা হয়।</a:t>
          </a:r>
          <a:endParaRPr lang="en-US" sz="3200" dirty="0"/>
        </a:p>
      </dgm:t>
    </dgm:pt>
    <dgm:pt modelId="{94D471AD-F157-41D3-B2A0-322C11EFC239}" type="parTrans" cxnId="{89CBF11C-0D5A-4179-A177-F976A7F66194}">
      <dgm:prSet/>
      <dgm:spPr/>
      <dgm:t>
        <a:bodyPr/>
        <a:lstStyle/>
        <a:p>
          <a:endParaRPr lang="en-US"/>
        </a:p>
      </dgm:t>
    </dgm:pt>
    <dgm:pt modelId="{D7089602-FE8E-4531-BE0D-A5AA6556E889}" type="sibTrans" cxnId="{89CBF11C-0D5A-4179-A177-F976A7F66194}">
      <dgm:prSet/>
      <dgm:spPr/>
      <dgm:t>
        <a:bodyPr/>
        <a:lstStyle/>
        <a:p>
          <a:endParaRPr lang="en-US"/>
        </a:p>
      </dgm:t>
    </dgm:pt>
    <dgm:pt modelId="{41B61B2C-8977-4971-864C-2DE7FA25D141}" type="pres">
      <dgm:prSet presAssocID="{A5822D3A-2742-4808-8DC4-0876C8B6C1E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4F323C68-189C-4694-AB7B-17059B4B6481}" type="pres">
      <dgm:prSet presAssocID="{7B121A8A-BCD0-4B81-ACEA-8FAFBA9AAE1A}" presName="Parent" presStyleLbl="node1" presStyleIdx="0" presStyleCnt="2">
        <dgm:presLayoutVars>
          <dgm:chMax val="4"/>
          <dgm:chPref val="3"/>
        </dgm:presLayoutVars>
      </dgm:prSet>
      <dgm:spPr/>
    </dgm:pt>
    <dgm:pt modelId="{6F074A85-982A-43D2-ACE2-98C60A8C4756}" type="pres">
      <dgm:prSet presAssocID="{74FE9DB1-6C86-412F-8312-FA098AAC4C9F}" presName="Accent" presStyleLbl="node1" presStyleIdx="1" presStyleCnt="2"/>
      <dgm:spPr/>
    </dgm:pt>
    <dgm:pt modelId="{C32544F9-2181-4A0B-870D-707CFD5EDC37}" type="pres">
      <dgm:prSet presAssocID="{74FE9DB1-6C86-412F-8312-FA098AAC4C9F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15D0E943-79BF-4867-84AF-2764B4AF6B69}" type="pres">
      <dgm:prSet presAssocID="{74FE9DB1-6C86-412F-8312-FA098AAC4C9F}" presName="Child1" presStyleLbl="revTx" presStyleIdx="0" presStyleCnt="3" custScaleX="185939" custLinFactNeighborX="42870" custLinFactNeighborY="-3220">
        <dgm:presLayoutVars>
          <dgm:chMax val="0"/>
          <dgm:chPref val="0"/>
          <dgm:bulletEnabled val="1"/>
        </dgm:presLayoutVars>
      </dgm:prSet>
      <dgm:spPr/>
    </dgm:pt>
    <dgm:pt modelId="{371FF59A-FD6A-427A-A66B-A4AC57C4600D}" type="pres">
      <dgm:prSet presAssocID="{B208AC1E-46CD-46F1-8113-F553979AE809}" presName="Image2" presStyleCnt="0"/>
      <dgm:spPr/>
    </dgm:pt>
    <dgm:pt modelId="{DD015DA6-6BA2-4FE9-8DF0-A4F1BE0D445A}" type="pres">
      <dgm:prSet presAssocID="{B208AC1E-46CD-46F1-8113-F553979AE809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E21D4816-E5B9-4B42-9D9F-D176D3AFAB89}" type="pres">
      <dgm:prSet presAssocID="{B208AC1E-46CD-46F1-8113-F553979AE809}" presName="Child2" presStyleLbl="revTx" presStyleIdx="1" presStyleCnt="3" custScaleX="204889" custLinFactNeighborX="48490" custLinFactNeighborY="4871">
        <dgm:presLayoutVars>
          <dgm:chMax val="0"/>
          <dgm:chPref val="0"/>
          <dgm:bulletEnabled val="1"/>
        </dgm:presLayoutVars>
      </dgm:prSet>
      <dgm:spPr/>
    </dgm:pt>
    <dgm:pt modelId="{2C75C1D8-06F6-41F8-ABEA-994FDFB2AB21}" type="pres">
      <dgm:prSet presAssocID="{6F2C1422-0578-4BBC-A3FA-B942DDDA7B80}" presName="Image3" presStyleCnt="0"/>
      <dgm:spPr/>
    </dgm:pt>
    <dgm:pt modelId="{E1504707-F7FB-437F-9F9E-FAB48937BF65}" type="pres">
      <dgm:prSet presAssocID="{6F2C1422-0578-4BBC-A3FA-B942DDDA7B80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F72FB3AF-203E-43D0-BA54-2303A89A6A32}" type="pres">
      <dgm:prSet presAssocID="{6F2C1422-0578-4BBC-A3FA-B942DDDA7B80}" presName="Child3" presStyleLbl="revTx" presStyleIdx="2" presStyleCnt="3" custScaleX="222248" custLinFactNeighborX="64368" custLinFactNeighborY="-1074">
        <dgm:presLayoutVars>
          <dgm:chMax val="0"/>
          <dgm:chPref val="0"/>
          <dgm:bulletEnabled val="1"/>
        </dgm:presLayoutVars>
      </dgm:prSet>
      <dgm:spPr/>
    </dgm:pt>
  </dgm:ptLst>
  <dgm:cxnLst>
    <dgm:cxn modelId="{5BB11504-1FA5-48DF-9F4D-76531F551917}" type="presOf" srcId="{7B121A8A-BCD0-4B81-ACEA-8FAFBA9AAE1A}" destId="{4F323C68-189C-4694-AB7B-17059B4B6481}" srcOrd="0" destOrd="0" presId="urn:microsoft.com/office/officeart/2011/layout/RadialPictureList"/>
    <dgm:cxn modelId="{89CBF11C-0D5A-4179-A177-F976A7F66194}" srcId="{7B121A8A-BCD0-4B81-ACEA-8FAFBA9AAE1A}" destId="{6F2C1422-0578-4BBC-A3FA-B942DDDA7B80}" srcOrd="2" destOrd="0" parTransId="{94D471AD-F157-41D3-B2A0-322C11EFC239}" sibTransId="{D7089602-FE8E-4531-BE0D-A5AA6556E889}"/>
    <dgm:cxn modelId="{DF218772-838D-485D-A62B-1ECBF7211436}" type="presOf" srcId="{6F2C1422-0578-4BBC-A3FA-B942DDDA7B80}" destId="{F72FB3AF-203E-43D0-BA54-2303A89A6A32}" srcOrd="0" destOrd="0" presId="urn:microsoft.com/office/officeart/2011/layout/RadialPictureList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B173218D-72D2-4956-8865-357CCCDD7E98}" type="presOf" srcId="{B208AC1E-46CD-46F1-8113-F553979AE809}" destId="{E21D4816-E5B9-4B42-9D9F-D176D3AFAB89}" srcOrd="0" destOrd="0" presId="urn:microsoft.com/office/officeart/2011/layout/RadialPictureList"/>
    <dgm:cxn modelId="{15610D8E-70A9-447A-BC8A-69CEE0FAC1FF}" type="presOf" srcId="{74FE9DB1-6C86-412F-8312-FA098AAC4C9F}" destId="{15D0E943-79BF-4867-84AF-2764B4AF6B69}" srcOrd="0" destOrd="0" presId="urn:microsoft.com/office/officeart/2011/layout/RadialPictureList"/>
    <dgm:cxn modelId="{0EFF28B2-6800-40BD-93BE-6DB99E9E7D6D}" srcId="{7B121A8A-BCD0-4B81-ACEA-8FAFBA9AAE1A}" destId="{B208AC1E-46CD-46F1-8113-F553979AE809}" srcOrd="1" destOrd="0" parTransId="{DB70121E-4C9C-4013-AA78-3025EC4C3CB6}" sibTransId="{5E04CF91-2422-4237-853E-2F029F013EB5}"/>
    <dgm:cxn modelId="{60A053D5-381E-4B0E-8B88-3FB84A909A77}" type="presOf" srcId="{A5822D3A-2742-4808-8DC4-0876C8B6C1E3}" destId="{41B61B2C-8977-4971-864C-2DE7FA25D141}" srcOrd="0" destOrd="0" presId="urn:microsoft.com/office/officeart/2011/layout/RadialPictureList"/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7EE50EFA-0BDB-4AD4-BC59-8D27255A5F3F}" type="presParOf" srcId="{41B61B2C-8977-4971-864C-2DE7FA25D141}" destId="{4F323C68-189C-4694-AB7B-17059B4B6481}" srcOrd="0" destOrd="0" presId="urn:microsoft.com/office/officeart/2011/layout/RadialPictureList"/>
    <dgm:cxn modelId="{9DA6F730-2689-4B87-8A58-FD3C5AEF9D2D}" type="presParOf" srcId="{41B61B2C-8977-4971-864C-2DE7FA25D141}" destId="{6F074A85-982A-43D2-ACE2-98C60A8C4756}" srcOrd="1" destOrd="0" presId="urn:microsoft.com/office/officeart/2011/layout/RadialPictureList"/>
    <dgm:cxn modelId="{585DE1F8-2FB4-4A8D-9478-470865B12684}" type="presParOf" srcId="{41B61B2C-8977-4971-864C-2DE7FA25D141}" destId="{C32544F9-2181-4A0B-870D-707CFD5EDC37}" srcOrd="2" destOrd="0" presId="urn:microsoft.com/office/officeart/2011/layout/RadialPictureList"/>
    <dgm:cxn modelId="{9894886E-31FF-40BF-91C0-56345E81529F}" type="presParOf" srcId="{41B61B2C-8977-4971-864C-2DE7FA25D141}" destId="{15D0E943-79BF-4867-84AF-2764B4AF6B69}" srcOrd="3" destOrd="0" presId="urn:microsoft.com/office/officeart/2011/layout/RadialPictureList"/>
    <dgm:cxn modelId="{55C7376D-7E8B-4DE0-8DA2-4FD997B45F44}" type="presParOf" srcId="{41B61B2C-8977-4971-864C-2DE7FA25D141}" destId="{371FF59A-FD6A-427A-A66B-A4AC57C4600D}" srcOrd="4" destOrd="0" presId="urn:microsoft.com/office/officeart/2011/layout/RadialPictureList"/>
    <dgm:cxn modelId="{9410742D-5F2C-41CC-96FD-44C91690563B}" type="presParOf" srcId="{371FF59A-FD6A-427A-A66B-A4AC57C4600D}" destId="{DD015DA6-6BA2-4FE9-8DF0-A4F1BE0D445A}" srcOrd="0" destOrd="0" presId="urn:microsoft.com/office/officeart/2011/layout/RadialPictureList"/>
    <dgm:cxn modelId="{35DA6012-A7F0-4DC6-BADC-2A68DDB54D59}" type="presParOf" srcId="{41B61B2C-8977-4971-864C-2DE7FA25D141}" destId="{E21D4816-E5B9-4B42-9D9F-D176D3AFAB89}" srcOrd="5" destOrd="0" presId="urn:microsoft.com/office/officeart/2011/layout/RadialPictureList"/>
    <dgm:cxn modelId="{FBCC47A2-94B7-4938-8547-DBD502DE8F05}" type="presParOf" srcId="{41B61B2C-8977-4971-864C-2DE7FA25D141}" destId="{2C75C1D8-06F6-41F8-ABEA-994FDFB2AB21}" srcOrd="6" destOrd="0" presId="urn:microsoft.com/office/officeart/2011/layout/RadialPictureList"/>
    <dgm:cxn modelId="{297732F9-9291-43BA-B615-E4A784F4EAE9}" type="presParOf" srcId="{2C75C1D8-06F6-41F8-ABEA-994FDFB2AB21}" destId="{E1504707-F7FB-437F-9F9E-FAB48937BF65}" srcOrd="0" destOrd="0" presId="urn:microsoft.com/office/officeart/2011/layout/RadialPictureList"/>
    <dgm:cxn modelId="{C4AFA7A8-4BA0-42FC-9229-B905C805819B}" type="presParOf" srcId="{41B61B2C-8977-4971-864C-2DE7FA25D141}" destId="{F72FB3AF-203E-43D0-BA54-2303A89A6A3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822D3A-2742-4808-8DC4-0876C8B6C1E3}" type="doc">
      <dgm:prSet loTypeId="urn:microsoft.com/office/officeart/2009/layout/CirclePictureHierarchy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B121A8A-BCD0-4B81-ACEA-8FAFBA9AAE1A}">
      <dgm:prSet phldrT="[Text]" custT="1"/>
      <dgm:spPr/>
      <dgm:t>
        <a:bodyPr/>
        <a:lstStyle/>
        <a:p>
          <a:r>
            <a:rPr lang="bn-IN" sz="5400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sz="5400" dirty="0"/>
        </a:p>
      </dgm:t>
    </dgm:pt>
    <dgm:pt modelId="{F3950155-AB65-4BC9-BD13-7F40916FE4B5}" type="parTrans" cxnId="{DCDC5880-EC14-461A-B3A3-864C4FFBB803}">
      <dgm:prSet/>
      <dgm:spPr/>
      <dgm:t>
        <a:bodyPr/>
        <a:lstStyle/>
        <a:p>
          <a:endParaRPr lang="en-US"/>
        </a:p>
      </dgm:t>
    </dgm:pt>
    <dgm:pt modelId="{ED931ACB-4EFF-40BD-BE9A-14DEC82924F4}" type="sibTrans" cxnId="{DCDC5880-EC14-461A-B3A3-864C4FFBB803}">
      <dgm:prSet/>
      <dgm:spPr/>
      <dgm:t>
        <a:bodyPr/>
        <a:lstStyle/>
        <a:p>
          <a:endParaRPr lang="en-US"/>
        </a:p>
      </dgm:t>
    </dgm:pt>
    <dgm:pt modelId="{74FE9DB1-6C86-412F-8312-FA098AAC4C9F}">
      <dgm:prSet phldrT="[Text]" custT="1"/>
      <dgm:spPr/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দেহের ভারসাম্য ঠিক থাকে। </a:t>
          </a:r>
          <a:endParaRPr lang="en-US" sz="3200" dirty="0"/>
        </a:p>
      </dgm:t>
    </dgm:pt>
    <dgm:pt modelId="{414F7A8D-7B58-44F0-A970-01EA0CFD1DE3}" type="parTrans" cxnId="{BC30B2E6-011E-4999-932E-B1DD07D71BC6}">
      <dgm:prSet/>
      <dgm:spPr/>
      <dgm:t>
        <a:bodyPr/>
        <a:lstStyle/>
        <a:p>
          <a:endParaRPr lang="en-US"/>
        </a:p>
      </dgm:t>
    </dgm:pt>
    <dgm:pt modelId="{EB450CD9-B936-4DA4-BCA6-6480AA4069F9}" type="sibTrans" cxnId="{BC30B2E6-011E-4999-932E-B1DD07D71BC6}">
      <dgm:prSet/>
      <dgm:spPr/>
      <dgm:t>
        <a:bodyPr/>
        <a:lstStyle/>
        <a:p>
          <a:endParaRPr lang="en-US"/>
        </a:p>
      </dgm:t>
    </dgm:pt>
    <dgm:pt modelId="{6F2C1422-0578-4BBC-A3FA-B942DDDA7B80}">
      <dgm:prSet custT="1"/>
      <dgm:spPr/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কিডনি ভালো থাকে। </a:t>
          </a:r>
          <a:endParaRPr lang="en-US" sz="3200" dirty="0"/>
        </a:p>
      </dgm:t>
    </dgm:pt>
    <dgm:pt modelId="{94D471AD-F157-41D3-B2A0-322C11EFC239}" type="parTrans" cxnId="{89CBF11C-0D5A-4179-A177-F976A7F66194}">
      <dgm:prSet/>
      <dgm:spPr/>
      <dgm:t>
        <a:bodyPr/>
        <a:lstStyle/>
        <a:p>
          <a:endParaRPr lang="en-US"/>
        </a:p>
      </dgm:t>
    </dgm:pt>
    <dgm:pt modelId="{D7089602-FE8E-4531-BE0D-A5AA6556E889}" type="sibTrans" cxnId="{89CBF11C-0D5A-4179-A177-F976A7F66194}">
      <dgm:prSet/>
      <dgm:spPr/>
      <dgm:t>
        <a:bodyPr/>
        <a:lstStyle/>
        <a:p>
          <a:endParaRPr lang="en-US"/>
        </a:p>
      </dgm:t>
    </dgm:pt>
    <dgm:pt modelId="{42F71FA1-8217-4EC6-B4E5-7149F61B9E47}" type="pres">
      <dgm:prSet presAssocID="{A5822D3A-2742-4808-8DC4-0876C8B6C1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DE26D2-8A32-40E8-AD60-F961233CC6D8}" type="pres">
      <dgm:prSet presAssocID="{7B121A8A-BCD0-4B81-ACEA-8FAFBA9AAE1A}" presName="hierRoot1" presStyleCnt="0"/>
      <dgm:spPr/>
    </dgm:pt>
    <dgm:pt modelId="{0467E476-E195-4B3A-B51D-D6F424431780}" type="pres">
      <dgm:prSet presAssocID="{7B121A8A-BCD0-4B81-ACEA-8FAFBA9AAE1A}" presName="composite" presStyleCnt="0"/>
      <dgm:spPr/>
    </dgm:pt>
    <dgm:pt modelId="{CB8C5E53-875D-4819-BACF-CD900537AD45}" type="pres">
      <dgm:prSet presAssocID="{7B121A8A-BCD0-4B81-ACEA-8FAFBA9AAE1A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D963C5C-B9DA-4087-B6C5-D354A95139D2}" type="pres">
      <dgm:prSet presAssocID="{7B121A8A-BCD0-4B81-ACEA-8FAFBA9AAE1A}" presName="text" presStyleLbl="revTx" presStyleIdx="0" presStyleCnt="3" custScaleX="125676" custLinFactNeighborX="22636" custLinFactNeighborY="-525">
        <dgm:presLayoutVars>
          <dgm:chPref val="3"/>
        </dgm:presLayoutVars>
      </dgm:prSet>
      <dgm:spPr/>
    </dgm:pt>
    <dgm:pt modelId="{567DCB17-2954-434D-BEF9-656EB8F76E9E}" type="pres">
      <dgm:prSet presAssocID="{7B121A8A-BCD0-4B81-ACEA-8FAFBA9AAE1A}" presName="hierChild2" presStyleCnt="0"/>
      <dgm:spPr/>
    </dgm:pt>
    <dgm:pt modelId="{BC36E387-0B6A-4D5A-93B1-F9E856B2215E}" type="pres">
      <dgm:prSet presAssocID="{414F7A8D-7B58-44F0-A970-01EA0CFD1DE3}" presName="Name10" presStyleLbl="parChTrans1D2" presStyleIdx="0" presStyleCnt="2"/>
      <dgm:spPr/>
    </dgm:pt>
    <dgm:pt modelId="{05D4D694-D68A-4CF7-A45F-1E2F6C2A1437}" type="pres">
      <dgm:prSet presAssocID="{74FE9DB1-6C86-412F-8312-FA098AAC4C9F}" presName="hierRoot2" presStyleCnt="0"/>
      <dgm:spPr/>
    </dgm:pt>
    <dgm:pt modelId="{C7059BC4-3E03-44A4-BFCC-FFCDB2DFF6A6}" type="pres">
      <dgm:prSet presAssocID="{74FE9DB1-6C86-412F-8312-FA098AAC4C9F}" presName="composite2" presStyleCnt="0"/>
      <dgm:spPr/>
    </dgm:pt>
    <dgm:pt modelId="{E86A2928-1AE2-4DBC-9FA6-0DD5A78FF730}" type="pres">
      <dgm:prSet presAssocID="{74FE9DB1-6C86-412F-8312-FA098AAC4C9F}" presName="image2" presStyleLbl="node2" presStyleIdx="0" presStyleCnt="2" custLinFactNeighborX="3642" custLinFactNeighborY="389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" r="-1289"/>
          </a:stretch>
        </a:blipFill>
      </dgm:spPr>
    </dgm:pt>
    <dgm:pt modelId="{3FF6F10E-961B-44CB-B6AB-9F0E4E21A502}" type="pres">
      <dgm:prSet presAssocID="{74FE9DB1-6C86-412F-8312-FA098AAC4C9F}" presName="text2" presStyleLbl="revTx" presStyleIdx="1" presStyleCnt="3" custScaleX="102143" custLinFactNeighborX="2497" custLinFactNeighborY="3300">
        <dgm:presLayoutVars>
          <dgm:chPref val="3"/>
        </dgm:presLayoutVars>
      </dgm:prSet>
      <dgm:spPr/>
    </dgm:pt>
    <dgm:pt modelId="{95837C0B-DDFD-4B3A-954E-D202756276FA}" type="pres">
      <dgm:prSet presAssocID="{74FE9DB1-6C86-412F-8312-FA098AAC4C9F}" presName="hierChild3" presStyleCnt="0"/>
      <dgm:spPr/>
    </dgm:pt>
    <dgm:pt modelId="{DAEE42F2-74BE-4E27-9D30-90399CE6BFFA}" type="pres">
      <dgm:prSet presAssocID="{94D471AD-F157-41D3-B2A0-322C11EFC239}" presName="Name10" presStyleLbl="parChTrans1D2" presStyleIdx="1" presStyleCnt="2"/>
      <dgm:spPr/>
    </dgm:pt>
    <dgm:pt modelId="{69A939C9-A255-4145-AC73-1C01D24DC7FF}" type="pres">
      <dgm:prSet presAssocID="{6F2C1422-0578-4BBC-A3FA-B942DDDA7B80}" presName="hierRoot2" presStyleCnt="0"/>
      <dgm:spPr/>
    </dgm:pt>
    <dgm:pt modelId="{6BEC73AE-55D0-4ECF-A794-BAAF2CA6DF59}" type="pres">
      <dgm:prSet presAssocID="{6F2C1422-0578-4BBC-A3FA-B942DDDA7B80}" presName="composite2" presStyleCnt="0"/>
      <dgm:spPr/>
    </dgm:pt>
    <dgm:pt modelId="{B9401EEE-85A9-459A-A8C6-F8B340AAA2EC}" type="pres">
      <dgm:prSet presAssocID="{6F2C1422-0578-4BBC-A3FA-B942DDDA7B80}" presName="image2" presStyleLbl="node2" presStyleIdx="1" presStyleCnt="2" custLinFactNeighborX="-10437" custLinFactNeighborY="3050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26" r="-1251"/>
          </a:stretch>
        </a:blipFill>
      </dgm:spPr>
    </dgm:pt>
    <dgm:pt modelId="{5F7901F0-FB8E-419A-9F64-688C49A75FC4}" type="pres">
      <dgm:prSet presAssocID="{6F2C1422-0578-4BBC-A3FA-B942DDDA7B80}" presName="text2" presStyleLbl="revTx" presStyleIdx="2" presStyleCnt="3" custLinFactNeighborX="-8803" custLinFactNeighborY="7581">
        <dgm:presLayoutVars>
          <dgm:chPref val="3"/>
        </dgm:presLayoutVars>
      </dgm:prSet>
      <dgm:spPr/>
    </dgm:pt>
    <dgm:pt modelId="{F3616171-5328-4E5E-886A-F86B35FC6FA9}" type="pres">
      <dgm:prSet presAssocID="{6F2C1422-0578-4BBC-A3FA-B942DDDA7B80}" presName="hierChild3" presStyleCnt="0"/>
      <dgm:spPr/>
    </dgm:pt>
  </dgm:ptLst>
  <dgm:cxnLst>
    <dgm:cxn modelId="{DD955B18-49C3-4670-BE2A-E2980EFCBC5A}" type="presOf" srcId="{6F2C1422-0578-4BBC-A3FA-B942DDDA7B80}" destId="{5F7901F0-FB8E-419A-9F64-688C49A75FC4}" srcOrd="0" destOrd="0" presId="urn:microsoft.com/office/officeart/2009/layout/CirclePictureHierarchy"/>
    <dgm:cxn modelId="{89CBF11C-0D5A-4179-A177-F976A7F66194}" srcId="{7B121A8A-BCD0-4B81-ACEA-8FAFBA9AAE1A}" destId="{6F2C1422-0578-4BBC-A3FA-B942DDDA7B80}" srcOrd="1" destOrd="0" parTransId="{94D471AD-F157-41D3-B2A0-322C11EFC239}" sibTransId="{D7089602-FE8E-4531-BE0D-A5AA6556E889}"/>
    <dgm:cxn modelId="{A2801272-7162-4902-8948-9C67D9DB992B}" type="presOf" srcId="{7B121A8A-BCD0-4B81-ACEA-8FAFBA9AAE1A}" destId="{1D963C5C-B9DA-4087-B6C5-D354A95139D2}" srcOrd="0" destOrd="0" presId="urn:microsoft.com/office/officeart/2009/layout/CirclePictureHierarchy"/>
    <dgm:cxn modelId="{4DA6AE56-019F-4ABB-9C28-2332EFC36811}" type="presOf" srcId="{A5822D3A-2742-4808-8DC4-0876C8B6C1E3}" destId="{42F71FA1-8217-4EC6-B4E5-7149F61B9E47}" srcOrd="0" destOrd="0" presId="urn:microsoft.com/office/officeart/2009/layout/CirclePictureHierarchy"/>
    <dgm:cxn modelId="{DCDC5880-EC14-461A-B3A3-864C4FFBB803}" srcId="{A5822D3A-2742-4808-8DC4-0876C8B6C1E3}" destId="{7B121A8A-BCD0-4B81-ACEA-8FAFBA9AAE1A}" srcOrd="0" destOrd="0" parTransId="{F3950155-AB65-4BC9-BD13-7F40916FE4B5}" sibTransId="{ED931ACB-4EFF-40BD-BE9A-14DEC82924F4}"/>
    <dgm:cxn modelId="{756F4F94-CC44-404D-979E-73896144C3BE}" type="presOf" srcId="{94D471AD-F157-41D3-B2A0-322C11EFC239}" destId="{DAEE42F2-74BE-4E27-9D30-90399CE6BFFA}" srcOrd="0" destOrd="0" presId="urn:microsoft.com/office/officeart/2009/layout/CirclePictureHierarchy"/>
    <dgm:cxn modelId="{C704F9C2-998E-4072-846D-6F33C192EF4F}" type="presOf" srcId="{414F7A8D-7B58-44F0-A970-01EA0CFD1DE3}" destId="{BC36E387-0B6A-4D5A-93B1-F9E856B2215E}" srcOrd="0" destOrd="0" presId="urn:microsoft.com/office/officeart/2009/layout/CirclePictureHierarchy"/>
    <dgm:cxn modelId="{5C6B71C6-768A-4182-BB8D-E20C6B8C97BD}" type="presOf" srcId="{74FE9DB1-6C86-412F-8312-FA098AAC4C9F}" destId="{3FF6F10E-961B-44CB-B6AB-9F0E4E21A502}" srcOrd="0" destOrd="0" presId="urn:microsoft.com/office/officeart/2009/layout/CirclePictureHierarchy"/>
    <dgm:cxn modelId="{BC30B2E6-011E-4999-932E-B1DD07D71BC6}" srcId="{7B121A8A-BCD0-4B81-ACEA-8FAFBA9AAE1A}" destId="{74FE9DB1-6C86-412F-8312-FA098AAC4C9F}" srcOrd="0" destOrd="0" parTransId="{414F7A8D-7B58-44F0-A970-01EA0CFD1DE3}" sibTransId="{EB450CD9-B936-4DA4-BCA6-6480AA4069F9}"/>
    <dgm:cxn modelId="{F036EF55-218B-4822-8245-7DC7350B8344}" type="presParOf" srcId="{42F71FA1-8217-4EC6-B4E5-7149F61B9E47}" destId="{C5DE26D2-8A32-40E8-AD60-F961233CC6D8}" srcOrd="0" destOrd="0" presId="urn:microsoft.com/office/officeart/2009/layout/CirclePictureHierarchy"/>
    <dgm:cxn modelId="{F11B4F7C-1BA6-4212-BDAF-EF5F5ED2F251}" type="presParOf" srcId="{C5DE26D2-8A32-40E8-AD60-F961233CC6D8}" destId="{0467E476-E195-4B3A-B51D-D6F424431780}" srcOrd="0" destOrd="0" presId="urn:microsoft.com/office/officeart/2009/layout/CirclePictureHierarchy"/>
    <dgm:cxn modelId="{F291B73D-65BF-4C22-851E-69C7BB20671F}" type="presParOf" srcId="{0467E476-E195-4B3A-B51D-D6F424431780}" destId="{CB8C5E53-875D-4819-BACF-CD900537AD45}" srcOrd="0" destOrd="0" presId="urn:microsoft.com/office/officeart/2009/layout/CirclePictureHierarchy"/>
    <dgm:cxn modelId="{D464DA64-A105-4F4D-8B3F-E4800943CA26}" type="presParOf" srcId="{0467E476-E195-4B3A-B51D-D6F424431780}" destId="{1D963C5C-B9DA-4087-B6C5-D354A95139D2}" srcOrd="1" destOrd="0" presId="urn:microsoft.com/office/officeart/2009/layout/CirclePictureHierarchy"/>
    <dgm:cxn modelId="{AEBF9EC0-90B2-4C21-977E-10CCD4C33C7E}" type="presParOf" srcId="{C5DE26D2-8A32-40E8-AD60-F961233CC6D8}" destId="{567DCB17-2954-434D-BEF9-656EB8F76E9E}" srcOrd="1" destOrd="0" presId="urn:microsoft.com/office/officeart/2009/layout/CirclePictureHierarchy"/>
    <dgm:cxn modelId="{08CA160F-6C4D-401B-9D98-E9B5BEA9FD78}" type="presParOf" srcId="{567DCB17-2954-434D-BEF9-656EB8F76E9E}" destId="{BC36E387-0B6A-4D5A-93B1-F9E856B2215E}" srcOrd="0" destOrd="0" presId="urn:microsoft.com/office/officeart/2009/layout/CirclePictureHierarchy"/>
    <dgm:cxn modelId="{0773B7C6-8F36-4EA4-8EEB-876DEFB5FD6D}" type="presParOf" srcId="{567DCB17-2954-434D-BEF9-656EB8F76E9E}" destId="{05D4D694-D68A-4CF7-A45F-1E2F6C2A1437}" srcOrd="1" destOrd="0" presId="urn:microsoft.com/office/officeart/2009/layout/CirclePictureHierarchy"/>
    <dgm:cxn modelId="{7FFDF3DF-D8CF-4C81-B250-792CA146027C}" type="presParOf" srcId="{05D4D694-D68A-4CF7-A45F-1E2F6C2A1437}" destId="{C7059BC4-3E03-44A4-BFCC-FFCDB2DFF6A6}" srcOrd="0" destOrd="0" presId="urn:microsoft.com/office/officeart/2009/layout/CirclePictureHierarchy"/>
    <dgm:cxn modelId="{C1438EC7-8EED-4704-9B0C-7F06D775CB9A}" type="presParOf" srcId="{C7059BC4-3E03-44A4-BFCC-FFCDB2DFF6A6}" destId="{E86A2928-1AE2-4DBC-9FA6-0DD5A78FF730}" srcOrd="0" destOrd="0" presId="urn:microsoft.com/office/officeart/2009/layout/CirclePictureHierarchy"/>
    <dgm:cxn modelId="{33A674C8-D6BD-4A9B-A9F8-8470611B18B3}" type="presParOf" srcId="{C7059BC4-3E03-44A4-BFCC-FFCDB2DFF6A6}" destId="{3FF6F10E-961B-44CB-B6AB-9F0E4E21A502}" srcOrd="1" destOrd="0" presId="urn:microsoft.com/office/officeart/2009/layout/CirclePictureHierarchy"/>
    <dgm:cxn modelId="{50C0A818-BF94-4102-815B-9F5ADDD61161}" type="presParOf" srcId="{05D4D694-D68A-4CF7-A45F-1E2F6C2A1437}" destId="{95837C0B-DDFD-4B3A-954E-D202756276FA}" srcOrd="1" destOrd="0" presId="urn:microsoft.com/office/officeart/2009/layout/CirclePictureHierarchy"/>
    <dgm:cxn modelId="{8393D448-F1B0-428C-B988-F931CA10252A}" type="presParOf" srcId="{567DCB17-2954-434D-BEF9-656EB8F76E9E}" destId="{DAEE42F2-74BE-4E27-9D30-90399CE6BFFA}" srcOrd="2" destOrd="0" presId="urn:microsoft.com/office/officeart/2009/layout/CirclePictureHierarchy"/>
    <dgm:cxn modelId="{5E5C9B22-F73E-4168-8B33-CD5C8F394197}" type="presParOf" srcId="{567DCB17-2954-434D-BEF9-656EB8F76E9E}" destId="{69A939C9-A255-4145-AC73-1C01D24DC7FF}" srcOrd="3" destOrd="0" presId="urn:microsoft.com/office/officeart/2009/layout/CirclePictureHierarchy"/>
    <dgm:cxn modelId="{1E11FD87-80D7-4C3A-BB32-D216693C17C7}" type="presParOf" srcId="{69A939C9-A255-4145-AC73-1C01D24DC7FF}" destId="{6BEC73AE-55D0-4ECF-A794-BAAF2CA6DF59}" srcOrd="0" destOrd="0" presId="urn:microsoft.com/office/officeart/2009/layout/CirclePictureHierarchy"/>
    <dgm:cxn modelId="{0455C2E7-02E0-413D-9091-E6F411D7A75F}" type="presParOf" srcId="{6BEC73AE-55D0-4ECF-A794-BAAF2CA6DF59}" destId="{B9401EEE-85A9-459A-A8C6-F8B340AAA2EC}" srcOrd="0" destOrd="0" presId="urn:microsoft.com/office/officeart/2009/layout/CirclePictureHierarchy"/>
    <dgm:cxn modelId="{CDEC1737-0A7B-442B-9A8E-2CCD52A2C049}" type="presParOf" srcId="{6BEC73AE-55D0-4ECF-A794-BAAF2CA6DF59}" destId="{5F7901F0-FB8E-419A-9F64-688C49A75FC4}" srcOrd="1" destOrd="0" presId="urn:microsoft.com/office/officeart/2009/layout/CirclePictureHierarchy"/>
    <dgm:cxn modelId="{2D994D1D-AF32-4EC1-9CA3-BA2351EC7337}" type="presParOf" srcId="{69A939C9-A255-4145-AC73-1C01D24DC7FF}" destId="{F3616171-5328-4E5E-886A-F86B35FC6FA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28B01-8DDA-4CB9-94AA-A5A7A2C15F54}">
      <dsp:nvSpPr>
        <dsp:cNvPr id="0" name=""/>
        <dsp:cNvSpPr/>
      </dsp:nvSpPr>
      <dsp:spPr>
        <a:xfrm rot="5400000">
          <a:off x="-182888" y="184280"/>
          <a:ext cx="1219258" cy="85348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28131"/>
        <a:ext cx="853480" cy="365778"/>
      </dsp:txXfrm>
    </dsp:sp>
    <dsp:sp modelId="{F853AA32-1C75-4E79-B86B-5726BE00A75D}">
      <dsp:nvSpPr>
        <dsp:cNvPr id="0" name=""/>
        <dsp:cNvSpPr/>
      </dsp:nvSpPr>
      <dsp:spPr>
        <a:xfrm rot="5400000">
          <a:off x="4084427" y="-3229555"/>
          <a:ext cx="792517" cy="72544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ধারণা ব্যাখ্যা করতে পারবে;</a:t>
          </a:r>
          <a:endParaRPr lang="en-US" sz="4300" kern="1200" dirty="0"/>
        </a:p>
      </dsp:txBody>
      <dsp:txXfrm rot="-5400000">
        <a:off x="853481" y="40078"/>
        <a:ext cx="7215724" cy="715143"/>
      </dsp:txXfrm>
    </dsp:sp>
    <dsp:sp modelId="{0DD4CAAB-0864-4568-A218-062EBB7D987D}">
      <dsp:nvSpPr>
        <dsp:cNvPr id="0" name=""/>
        <dsp:cNvSpPr/>
      </dsp:nvSpPr>
      <dsp:spPr>
        <a:xfrm rot="5400000">
          <a:off x="-182888" y="1203181"/>
          <a:ext cx="1219258" cy="85348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447032"/>
        <a:ext cx="853480" cy="365778"/>
      </dsp:txXfrm>
    </dsp:sp>
    <dsp:sp modelId="{50FF958B-5EC4-4355-A6DF-82CD2EA84BB2}">
      <dsp:nvSpPr>
        <dsp:cNvPr id="0" name=""/>
        <dsp:cNvSpPr/>
      </dsp:nvSpPr>
      <dsp:spPr>
        <a:xfrm rot="5400000">
          <a:off x="4084427" y="-2210653"/>
          <a:ext cx="792517" cy="72544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গরুড়াসন অনুশীলন করতে পারবে; </a:t>
          </a:r>
          <a:endParaRPr lang="en-US" sz="4300" kern="1200" dirty="0"/>
        </a:p>
      </dsp:txBody>
      <dsp:txXfrm rot="-5400000">
        <a:off x="853481" y="1058980"/>
        <a:ext cx="7215724" cy="715143"/>
      </dsp:txXfrm>
    </dsp:sp>
    <dsp:sp modelId="{49E20EEC-4E8F-4D43-8FDE-A6B673A443C5}">
      <dsp:nvSpPr>
        <dsp:cNvPr id="0" name=""/>
        <dsp:cNvSpPr/>
      </dsp:nvSpPr>
      <dsp:spPr>
        <a:xfrm rot="5400000">
          <a:off x="-182888" y="2222082"/>
          <a:ext cx="1219258" cy="853480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465933"/>
        <a:ext cx="853480" cy="365778"/>
      </dsp:txXfrm>
    </dsp:sp>
    <dsp:sp modelId="{1D99D16F-306B-41B5-AD76-AE35AA079F97}">
      <dsp:nvSpPr>
        <dsp:cNvPr id="0" name=""/>
        <dsp:cNvSpPr/>
      </dsp:nvSpPr>
      <dsp:spPr>
        <a:xfrm rot="5400000">
          <a:off x="4084427" y="-1191752"/>
          <a:ext cx="792517" cy="725441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n-IN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বর্ণনা করতে পারবে। </a:t>
          </a:r>
          <a:endParaRPr lang="en-US" sz="4300" kern="1200" dirty="0"/>
        </a:p>
      </dsp:txBody>
      <dsp:txXfrm rot="-5400000">
        <a:off x="853481" y="2077881"/>
        <a:ext cx="7215724" cy="715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0CF12-92CA-45A8-AA50-776DA5192A79}">
      <dsp:nvSpPr>
        <dsp:cNvPr id="0" name=""/>
        <dsp:cNvSpPr/>
      </dsp:nvSpPr>
      <dsp:spPr>
        <a:xfrm>
          <a:off x="2604520" y="1497067"/>
          <a:ext cx="2692437" cy="2692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sz="4200" kern="1200" dirty="0"/>
        </a:p>
      </dsp:txBody>
      <dsp:txXfrm>
        <a:off x="2998818" y="1891385"/>
        <a:ext cx="1903841" cy="1903934"/>
      </dsp:txXfrm>
    </dsp:sp>
    <dsp:sp modelId="{109C8AD1-B1C4-42C4-89B5-F7418B40D3B8}">
      <dsp:nvSpPr>
        <dsp:cNvPr id="0" name=""/>
        <dsp:cNvSpPr/>
      </dsp:nvSpPr>
      <dsp:spPr>
        <a:xfrm>
          <a:off x="1216069" y="0"/>
          <a:ext cx="5427510" cy="565785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A7FFD-DF73-4501-9874-2FA4045B9635}">
      <dsp:nvSpPr>
        <dsp:cNvPr id="0" name=""/>
        <dsp:cNvSpPr/>
      </dsp:nvSpPr>
      <dsp:spPr>
        <a:xfrm>
          <a:off x="5212493" y="476956"/>
          <a:ext cx="1442348" cy="144275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728" r="772" b="333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E3D7C-C770-42D4-B9BA-D8ED0DDD2837}">
      <dsp:nvSpPr>
        <dsp:cNvPr id="0" name=""/>
        <dsp:cNvSpPr/>
      </dsp:nvSpPr>
      <dsp:spPr>
        <a:xfrm>
          <a:off x="6742109" y="811611"/>
          <a:ext cx="4473156" cy="575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পায়ের ও হাতের গঠন সুন্দর হওয়ার সাথে তাদের শক্তি বৃদ্ধি পায়। </a:t>
          </a:r>
          <a:endParaRPr lang="en-US" sz="3200" kern="1200" dirty="0"/>
        </a:p>
      </dsp:txBody>
      <dsp:txXfrm>
        <a:off x="6742109" y="811611"/>
        <a:ext cx="4473156" cy="575131"/>
      </dsp:txXfrm>
    </dsp:sp>
    <dsp:sp modelId="{4C32C650-4347-464B-BE85-BE71CF7E7009}">
      <dsp:nvSpPr>
        <dsp:cNvPr id="0" name=""/>
        <dsp:cNvSpPr/>
      </dsp:nvSpPr>
      <dsp:spPr>
        <a:xfrm>
          <a:off x="5769965" y="2118299"/>
          <a:ext cx="1442348" cy="1442751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5" t="730" r="-201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28061-BCBC-43BF-ADB0-7972607E8886}">
      <dsp:nvSpPr>
        <dsp:cNvPr id="0" name=""/>
        <dsp:cNvSpPr/>
      </dsp:nvSpPr>
      <dsp:spPr>
        <a:xfrm>
          <a:off x="7340273" y="2137089"/>
          <a:ext cx="3951999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পায়ে বাত হতে পারে না। </a:t>
          </a:r>
          <a:endParaRPr lang="en-US" sz="3200" kern="1200" dirty="0"/>
        </a:p>
      </dsp:txBody>
      <dsp:txXfrm>
        <a:off x="7340273" y="2137089"/>
        <a:ext cx="3951999" cy="1396357"/>
      </dsp:txXfrm>
    </dsp:sp>
    <dsp:sp modelId="{F6089CB1-B612-4013-9231-61F5C04CC848}">
      <dsp:nvSpPr>
        <dsp:cNvPr id="0" name=""/>
        <dsp:cNvSpPr/>
      </dsp:nvSpPr>
      <dsp:spPr>
        <a:xfrm>
          <a:off x="5212493" y="3782838"/>
          <a:ext cx="1442348" cy="14427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3F6A8-4A93-41FC-84E2-63B522BDC6F4}">
      <dsp:nvSpPr>
        <dsp:cNvPr id="0" name=""/>
        <dsp:cNvSpPr/>
      </dsp:nvSpPr>
      <dsp:spPr>
        <a:xfrm>
          <a:off x="6713323" y="3828652"/>
          <a:ext cx="4664714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পায়ের পেশিতে খিল ধরতে পারে না। </a:t>
          </a:r>
          <a:endParaRPr lang="en-US" sz="3200" kern="1200" dirty="0"/>
        </a:p>
      </dsp:txBody>
      <dsp:txXfrm>
        <a:off x="6713323" y="3828652"/>
        <a:ext cx="4664714" cy="1396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3C68-189C-4694-AB7B-17059B4B6481}">
      <dsp:nvSpPr>
        <dsp:cNvPr id="0" name=""/>
        <dsp:cNvSpPr/>
      </dsp:nvSpPr>
      <dsp:spPr>
        <a:xfrm>
          <a:off x="3139024" y="1497067"/>
          <a:ext cx="2692437" cy="2692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sz="4200" kern="1200" dirty="0"/>
        </a:p>
      </dsp:txBody>
      <dsp:txXfrm>
        <a:off x="3533322" y="1891385"/>
        <a:ext cx="1903841" cy="1903934"/>
      </dsp:txXfrm>
    </dsp:sp>
    <dsp:sp modelId="{6F074A85-982A-43D2-ACE2-98C60A8C4756}">
      <dsp:nvSpPr>
        <dsp:cNvPr id="0" name=""/>
        <dsp:cNvSpPr/>
      </dsp:nvSpPr>
      <dsp:spPr>
        <a:xfrm>
          <a:off x="1750572" y="0"/>
          <a:ext cx="5427510" cy="565785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544F9-2181-4A0B-870D-707CFD5EDC37}">
      <dsp:nvSpPr>
        <dsp:cNvPr id="0" name=""/>
        <dsp:cNvSpPr/>
      </dsp:nvSpPr>
      <dsp:spPr>
        <a:xfrm>
          <a:off x="5746996" y="476956"/>
          <a:ext cx="1442348" cy="144275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28" t="2904" r="-7880" b="-6883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E943-79BF-4867-84AF-2764B4AF6B69}">
      <dsp:nvSpPr>
        <dsp:cNvPr id="0" name=""/>
        <dsp:cNvSpPr/>
      </dsp:nvSpPr>
      <dsp:spPr>
        <a:xfrm>
          <a:off x="7296827" y="455191"/>
          <a:ext cx="3589811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উরু, নিতম্ব, পেট আর হাতের উপরের মজবুত হয়। </a:t>
          </a:r>
          <a:endParaRPr lang="en-US" sz="3200" kern="1200" dirty="0"/>
        </a:p>
      </dsp:txBody>
      <dsp:txXfrm>
        <a:off x="7296827" y="455191"/>
        <a:ext cx="3589811" cy="1396357"/>
      </dsp:txXfrm>
    </dsp:sp>
    <dsp:sp modelId="{DD015DA6-6BA2-4FE9-8DF0-A4F1BE0D445A}">
      <dsp:nvSpPr>
        <dsp:cNvPr id="0" name=""/>
        <dsp:cNvSpPr/>
      </dsp:nvSpPr>
      <dsp:spPr>
        <a:xfrm>
          <a:off x="6304468" y="2118299"/>
          <a:ext cx="1442348" cy="14427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D4816-E5B9-4B42-9D9F-D176D3AFAB89}">
      <dsp:nvSpPr>
        <dsp:cNvPr id="0" name=""/>
        <dsp:cNvSpPr/>
      </dsp:nvSpPr>
      <dsp:spPr>
        <a:xfrm>
          <a:off x="7787917" y="2206683"/>
          <a:ext cx="3955667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নিতম্ব, হাঁটু আর গোড়ালির গাঁটের নমনীয়তা বাড়ে। </a:t>
          </a:r>
          <a:endParaRPr lang="en-US" sz="3200" kern="1200" dirty="0"/>
        </a:p>
      </dsp:txBody>
      <dsp:txXfrm>
        <a:off x="7787917" y="2206683"/>
        <a:ext cx="3955667" cy="1396357"/>
      </dsp:txXfrm>
    </dsp:sp>
    <dsp:sp modelId="{E1504707-F7FB-437F-9F9E-FAB48937BF65}">
      <dsp:nvSpPr>
        <dsp:cNvPr id="0" name=""/>
        <dsp:cNvSpPr/>
      </dsp:nvSpPr>
      <dsp:spPr>
        <a:xfrm>
          <a:off x="5746996" y="3782838"/>
          <a:ext cx="1442348" cy="14427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FB3AF-203E-43D0-BA54-2303A89A6A32}">
      <dsp:nvSpPr>
        <dsp:cNvPr id="0" name=""/>
        <dsp:cNvSpPr/>
      </dsp:nvSpPr>
      <dsp:spPr>
        <a:xfrm>
          <a:off x="7361377" y="3797262"/>
          <a:ext cx="4290807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কাঁধ শক্ত হয়ে গিয়ে থাকলে তা ভালো হয়। </a:t>
          </a:r>
          <a:endParaRPr lang="en-US" sz="3200" kern="1200" dirty="0"/>
        </a:p>
      </dsp:txBody>
      <dsp:txXfrm>
        <a:off x="7361377" y="3797262"/>
        <a:ext cx="4290807" cy="1396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3C68-189C-4694-AB7B-17059B4B6481}">
      <dsp:nvSpPr>
        <dsp:cNvPr id="0" name=""/>
        <dsp:cNvSpPr/>
      </dsp:nvSpPr>
      <dsp:spPr>
        <a:xfrm>
          <a:off x="3139024" y="1497067"/>
          <a:ext cx="2692437" cy="2692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200" kern="1200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sz="4200" kern="1200" dirty="0"/>
        </a:p>
      </dsp:txBody>
      <dsp:txXfrm>
        <a:off x="3533322" y="1891385"/>
        <a:ext cx="1903841" cy="1903934"/>
      </dsp:txXfrm>
    </dsp:sp>
    <dsp:sp modelId="{6F074A85-982A-43D2-ACE2-98C60A8C4756}">
      <dsp:nvSpPr>
        <dsp:cNvPr id="0" name=""/>
        <dsp:cNvSpPr/>
      </dsp:nvSpPr>
      <dsp:spPr>
        <a:xfrm>
          <a:off x="1750572" y="0"/>
          <a:ext cx="5427510" cy="565785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544F9-2181-4A0B-870D-707CFD5EDC37}">
      <dsp:nvSpPr>
        <dsp:cNvPr id="0" name=""/>
        <dsp:cNvSpPr/>
      </dsp:nvSpPr>
      <dsp:spPr>
        <a:xfrm>
          <a:off x="5746996" y="476956"/>
          <a:ext cx="1442348" cy="14427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0E943-79BF-4867-84AF-2764B4AF6B69}">
      <dsp:nvSpPr>
        <dsp:cNvPr id="0" name=""/>
        <dsp:cNvSpPr/>
      </dsp:nvSpPr>
      <dsp:spPr>
        <a:xfrm>
          <a:off x="7296827" y="455191"/>
          <a:ext cx="3589811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বাঁকা মেরুদণ্ড সোজা হয়। </a:t>
          </a:r>
          <a:endParaRPr lang="en-US" sz="3200" kern="1200" dirty="0"/>
        </a:p>
      </dsp:txBody>
      <dsp:txXfrm>
        <a:off x="7296827" y="455191"/>
        <a:ext cx="3589811" cy="1396357"/>
      </dsp:txXfrm>
    </dsp:sp>
    <dsp:sp modelId="{DD015DA6-6BA2-4FE9-8DF0-A4F1BE0D445A}">
      <dsp:nvSpPr>
        <dsp:cNvPr id="0" name=""/>
        <dsp:cNvSpPr/>
      </dsp:nvSpPr>
      <dsp:spPr>
        <a:xfrm>
          <a:off x="6304468" y="2118299"/>
          <a:ext cx="1442348" cy="14427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1D4816-E5B9-4B42-9D9F-D176D3AFAB89}">
      <dsp:nvSpPr>
        <dsp:cNvPr id="0" name=""/>
        <dsp:cNvSpPr/>
      </dsp:nvSpPr>
      <dsp:spPr>
        <a:xfrm>
          <a:off x="7787917" y="2206683"/>
          <a:ext cx="3955667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ব্রহ্মচর্য রক্ষা করা সহজ হয়। </a:t>
          </a:r>
          <a:endParaRPr lang="en-US" sz="3200" kern="1200" dirty="0"/>
        </a:p>
      </dsp:txBody>
      <dsp:txXfrm>
        <a:off x="7787917" y="2206683"/>
        <a:ext cx="3955667" cy="1396357"/>
      </dsp:txXfrm>
    </dsp:sp>
    <dsp:sp modelId="{E1504707-F7FB-437F-9F9E-FAB48937BF65}">
      <dsp:nvSpPr>
        <dsp:cNvPr id="0" name=""/>
        <dsp:cNvSpPr/>
      </dsp:nvSpPr>
      <dsp:spPr>
        <a:xfrm>
          <a:off x="5746996" y="3782838"/>
          <a:ext cx="1442348" cy="14427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FB3AF-203E-43D0-BA54-2303A89A6A32}">
      <dsp:nvSpPr>
        <dsp:cNvPr id="0" name=""/>
        <dsp:cNvSpPr/>
      </dsp:nvSpPr>
      <dsp:spPr>
        <a:xfrm>
          <a:off x="7361377" y="3797262"/>
          <a:ext cx="4290807" cy="1396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দেহ লম্বা হয়।</a:t>
          </a:r>
          <a:endParaRPr lang="en-US" sz="3200" kern="1200" dirty="0"/>
        </a:p>
      </dsp:txBody>
      <dsp:txXfrm>
        <a:off x="7361377" y="3797262"/>
        <a:ext cx="4290807" cy="1396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E42F2-74BE-4E27-9D30-90399CE6BFFA}">
      <dsp:nvSpPr>
        <dsp:cNvPr id="0" name=""/>
        <dsp:cNvSpPr/>
      </dsp:nvSpPr>
      <dsp:spPr>
        <a:xfrm>
          <a:off x="4261404" y="2456416"/>
          <a:ext cx="3277960" cy="81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868"/>
              </a:lnTo>
              <a:lnTo>
                <a:pt x="3277960" y="444868"/>
              </a:lnTo>
              <a:lnTo>
                <a:pt x="3277960" y="817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E387-0B6A-4D5A-93B1-F9E856B2215E}">
      <dsp:nvSpPr>
        <dsp:cNvPr id="0" name=""/>
        <dsp:cNvSpPr/>
      </dsp:nvSpPr>
      <dsp:spPr>
        <a:xfrm>
          <a:off x="1280544" y="2456416"/>
          <a:ext cx="2980859" cy="817377"/>
        </a:xfrm>
        <a:custGeom>
          <a:avLst/>
          <a:gdLst/>
          <a:ahLst/>
          <a:cxnLst/>
          <a:rect l="0" t="0" r="0" b="0"/>
          <a:pathLst>
            <a:path>
              <a:moveTo>
                <a:pt x="2980859" y="0"/>
              </a:moveTo>
              <a:lnTo>
                <a:pt x="2980859" y="444868"/>
              </a:lnTo>
              <a:lnTo>
                <a:pt x="0" y="444868"/>
              </a:lnTo>
              <a:lnTo>
                <a:pt x="0" y="817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C5E53-875D-4819-BACF-CD900537AD45}">
      <dsp:nvSpPr>
        <dsp:cNvPr id="0" name=""/>
        <dsp:cNvSpPr/>
      </dsp:nvSpPr>
      <dsp:spPr>
        <a:xfrm>
          <a:off x="3069376" y="72360"/>
          <a:ext cx="2384056" cy="238405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63C5C-B9DA-4087-B6C5-D354A95139D2}">
      <dsp:nvSpPr>
        <dsp:cNvPr id="0" name=""/>
        <dsp:cNvSpPr/>
      </dsp:nvSpPr>
      <dsp:spPr>
        <a:xfrm>
          <a:off x="5803817" y="53883"/>
          <a:ext cx="4494279" cy="23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5400" kern="1200" dirty="0">
              <a:latin typeface="NikoshBAN" panose="02000000000000000000" pitchFamily="2" charset="0"/>
              <a:cs typeface="NikoshBAN" panose="02000000000000000000" pitchFamily="2" charset="0"/>
            </a:rPr>
            <a:t>গরুড়াসনের প্রভাব </a:t>
          </a:r>
          <a:endParaRPr lang="en-US" sz="5400" kern="1200" dirty="0"/>
        </a:p>
      </dsp:txBody>
      <dsp:txXfrm>
        <a:off x="5803817" y="53883"/>
        <a:ext cx="4494279" cy="2384056"/>
      </dsp:txXfrm>
    </dsp:sp>
    <dsp:sp modelId="{E86A2928-1AE2-4DBC-9FA6-0DD5A78FF730}">
      <dsp:nvSpPr>
        <dsp:cNvPr id="0" name=""/>
        <dsp:cNvSpPr/>
      </dsp:nvSpPr>
      <dsp:spPr>
        <a:xfrm>
          <a:off x="88516" y="3273793"/>
          <a:ext cx="2384056" cy="238405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" r="-1289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6F10E-961B-44CB-B6AB-9F0E4E21A502}">
      <dsp:nvSpPr>
        <dsp:cNvPr id="0" name=""/>
        <dsp:cNvSpPr/>
      </dsp:nvSpPr>
      <dsp:spPr>
        <a:xfrm>
          <a:off x="2436722" y="3273793"/>
          <a:ext cx="3652719" cy="23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দেহের ভারসাম্য ঠিক থাকে। </a:t>
          </a:r>
          <a:endParaRPr lang="en-US" sz="3200" kern="1200" dirty="0"/>
        </a:p>
      </dsp:txBody>
      <dsp:txXfrm>
        <a:off x="2436722" y="3273793"/>
        <a:ext cx="3652719" cy="2384056"/>
      </dsp:txXfrm>
    </dsp:sp>
    <dsp:sp modelId="{B9401EEE-85A9-459A-A8C6-F8B340AAA2EC}">
      <dsp:nvSpPr>
        <dsp:cNvPr id="0" name=""/>
        <dsp:cNvSpPr/>
      </dsp:nvSpPr>
      <dsp:spPr>
        <a:xfrm>
          <a:off x="6347337" y="3273793"/>
          <a:ext cx="2384056" cy="238405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26" r="-1251"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901F0-FB8E-419A-9F64-688C49A75FC4}">
      <dsp:nvSpPr>
        <dsp:cNvPr id="0" name=""/>
        <dsp:cNvSpPr/>
      </dsp:nvSpPr>
      <dsp:spPr>
        <a:xfrm>
          <a:off x="8665414" y="3273793"/>
          <a:ext cx="3576084" cy="238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কিডনি ভালো থাকে। </a:t>
          </a:r>
          <a:endParaRPr lang="en-US" sz="3200" kern="1200" dirty="0"/>
        </a:p>
      </dsp:txBody>
      <dsp:txXfrm>
        <a:off x="8665414" y="3273793"/>
        <a:ext cx="3576084" cy="2384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CBE8-9675-4571-A340-95F1405E518E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37352-4863-478B-9727-BCE18280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0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37352-4863-478B-9727-BCE18280B7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1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1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2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5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8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5179-E454-4315-8975-BE9BF2234FC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D8346-9627-4C1E-8CA6-EFA714AF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8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://www.facebook.com/horen.dash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horen.dash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hyperlink" Target="mailto:horen.dash@gmail.com" TargetMode="External"/><Relationship Id="rId9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horen.das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facebook.com/horen.das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BBE3ECA-D94A-4D5C-B0CA-882416EA0DD4}"/>
              </a:ext>
            </a:extLst>
          </p:cNvPr>
          <p:cNvGrpSpPr/>
          <p:nvPr/>
        </p:nvGrpSpPr>
        <p:grpSpPr>
          <a:xfrm>
            <a:off x="4998536" y="6533058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F00D54-3961-41DF-A0CB-EE1074B114CE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24E52D-F172-4840-963B-0DB570D1A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735AB8D-24F7-4B69-8AC1-0B88CC4C36F4}"/>
              </a:ext>
            </a:extLst>
          </p:cNvPr>
          <p:cNvSpPr/>
          <p:nvPr/>
        </p:nvSpPr>
        <p:spPr>
          <a:xfrm>
            <a:off x="365919" y="257173"/>
            <a:ext cx="11430000" cy="622935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2797CD-E5F6-4708-B065-74ED7FD942FA}"/>
              </a:ext>
            </a:extLst>
          </p:cNvPr>
          <p:cNvSpPr txBox="1"/>
          <p:nvPr/>
        </p:nvSpPr>
        <p:spPr>
          <a:xfrm>
            <a:off x="1972871" y="314325"/>
            <a:ext cx="8216095" cy="141799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bn-IN" sz="11500" b="1" dirty="0"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blipFill>
                <a:blip r:embed="rId5"/>
                <a:tile tx="0" ty="0" sx="100000" sy="100000" flip="none" algn="tl"/>
              </a:blip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E9CCD-2C17-4908-BE75-4400A36F4CE6}"/>
              </a:ext>
            </a:extLst>
          </p:cNvPr>
          <p:cNvSpPr txBox="1"/>
          <p:nvPr/>
        </p:nvSpPr>
        <p:spPr>
          <a:xfrm>
            <a:off x="2367266" y="296510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গরুড়াসন অনুশীলন পদ্ধতি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DB804B-CE0E-486E-8490-1B5EB61A3A3A}"/>
              </a:ext>
            </a:extLst>
          </p:cNvPr>
          <p:cNvGrpSpPr/>
          <p:nvPr/>
        </p:nvGrpSpPr>
        <p:grpSpPr>
          <a:xfrm>
            <a:off x="4998536" y="6333026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4EB7C2C-E38E-4D99-99EE-3ED0A5806E01}"/>
              </a:ext>
            </a:extLst>
          </p:cNvPr>
          <p:cNvSpPr/>
          <p:nvPr/>
        </p:nvSpPr>
        <p:spPr>
          <a:xfrm>
            <a:off x="3086258" y="4319505"/>
            <a:ext cx="375761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 পা মাটিতে রেখে ডান পা দিয়ে বাঁ পা পেঁচিয়ে ধরতে হবে।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10EF5-E387-45F4-9EE3-E0285A31A664}"/>
              </a:ext>
            </a:extLst>
          </p:cNvPr>
          <p:cNvSpPr/>
          <p:nvPr/>
        </p:nvSpPr>
        <p:spPr>
          <a:xfrm>
            <a:off x="2938940" y="2099670"/>
            <a:ext cx="3998411" cy="542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দম নিতে ও ছাড়তে হবে।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8C4C5E-B859-4817-ACA1-B216107840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23" r="31247"/>
          <a:stretch/>
        </p:blipFill>
        <p:spPr>
          <a:xfrm>
            <a:off x="7785181" y="1228849"/>
            <a:ext cx="2755514" cy="4533901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6FE17A7F-4A45-4642-B26F-3CC3446D3B57}"/>
              </a:ext>
            </a:extLst>
          </p:cNvPr>
          <p:cNvSpPr/>
          <p:nvPr/>
        </p:nvSpPr>
        <p:spPr>
          <a:xfrm flipV="1">
            <a:off x="6993007" y="4794492"/>
            <a:ext cx="1908105" cy="1247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653A53D-1F6A-4654-9194-5CD00121530B}"/>
              </a:ext>
            </a:extLst>
          </p:cNvPr>
          <p:cNvSpPr/>
          <p:nvPr/>
        </p:nvSpPr>
        <p:spPr>
          <a:xfrm rot="21219255" flipV="1">
            <a:off x="6991109" y="2161285"/>
            <a:ext cx="1963761" cy="7449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E9CCD-2C17-4908-BE75-4400A36F4CE6}"/>
              </a:ext>
            </a:extLst>
          </p:cNvPr>
          <p:cNvSpPr txBox="1"/>
          <p:nvPr/>
        </p:nvSpPr>
        <p:spPr>
          <a:xfrm>
            <a:off x="2367266" y="296510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গরুড়াসন অনুশীলন পদ্ধতি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DB804B-CE0E-486E-8490-1B5EB61A3A3A}"/>
              </a:ext>
            </a:extLst>
          </p:cNvPr>
          <p:cNvGrpSpPr/>
          <p:nvPr/>
        </p:nvGrpSpPr>
        <p:grpSpPr>
          <a:xfrm>
            <a:off x="4998536" y="6333026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4EB7C2C-E38E-4D99-99EE-3ED0A5806E01}"/>
              </a:ext>
            </a:extLst>
          </p:cNvPr>
          <p:cNvSpPr/>
          <p:nvPr/>
        </p:nvSpPr>
        <p:spPr>
          <a:xfrm>
            <a:off x="3704305" y="1920610"/>
            <a:ext cx="6899958" cy="542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পা বদল করে আসনটি ৪ বার অভ্যাস করতে হবে।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10EF5-E387-45F4-9EE3-E0285A31A664}"/>
              </a:ext>
            </a:extLst>
          </p:cNvPr>
          <p:cNvSpPr/>
          <p:nvPr/>
        </p:nvSpPr>
        <p:spPr>
          <a:xfrm>
            <a:off x="3704305" y="4250155"/>
            <a:ext cx="4876401" cy="542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অবস্থানে ৩০ সেকেন্ড থাকতে হবে। 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3E8BE-5ADC-4C59-861E-9559FB137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t="4646" r="10048" b="3427"/>
          <a:stretch/>
        </p:blipFill>
        <p:spPr>
          <a:xfrm>
            <a:off x="788913" y="1219840"/>
            <a:ext cx="2621847" cy="47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E9CCD-2C17-4908-BE75-4400A36F4CE6}"/>
              </a:ext>
            </a:extLst>
          </p:cNvPr>
          <p:cNvSpPr txBox="1"/>
          <p:nvPr/>
        </p:nvSpPr>
        <p:spPr>
          <a:xfrm>
            <a:off x="2352980" y="379850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গরুড়াসন অনুশীলন পদ্ধতি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DB804B-CE0E-486E-8490-1B5EB61A3A3A}"/>
              </a:ext>
            </a:extLst>
          </p:cNvPr>
          <p:cNvGrpSpPr/>
          <p:nvPr/>
        </p:nvGrpSpPr>
        <p:grpSpPr>
          <a:xfrm>
            <a:off x="4998536" y="6333026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3768F44-6C04-4D88-8C67-2C5F362D1A08}"/>
              </a:ext>
            </a:extLst>
          </p:cNvPr>
          <p:cNvSpPr/>
          <p:nvPr/>
        </p:nvSpPr>
        <p:spPr>
          <a:xfrm>
            <a:off x="3044903" y="5145162"/>
            <a:ext cx="6072030" cy="623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 শেষে শবাসনে বিশ্রাম নিতে হবে।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34BFC-6039-448E-B889-16AFAD9FD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20000"/>
          <a:stretch/>
        </p:blipFill>
        <p:spPr>
          <a:xfrm>
            <a:off x="3009099" y="1790618"/>
            <a:ext cx="5715000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0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সময়-৮ 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9CE5F-24F5-49C6-9728-7CF319E6602B}"/>
              </a:ext>
            </a:extLst>
          </p:cNvPr>
          <p:cNvGrpSpPr/>
          <p:nvPr/>
        </p:nvGrpSpPr>
        <p:grpSpPr>
          <a:xfrm>
            <a:off x="4998536" y="6333026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77338E1-4702-4DB2-ACF3-0CD29A5B7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09" y="1491140"/>
            <a:ext cx="4239419" cy="38249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650E793-B944-4D6E-91F6-DF32E2161018}"/>
              </a:ext>
            </a:extLst>
          </p:cNvPr>
          <p:cNvGrpSpPr/>
          <p:nvPr/>
        </p:nvGrpSpPr>
        <p:grpSpPr>
          <a:xfrm>
            <a:off x="2366188" y="5518123"/>
            <a:ext cx="7830068" cy="830997"/>
            <a:chOff x="2366188" y="5518123"/>
            <a:chExt cx="7830068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68932-5BE8-49D4-966F-0A0E50A56AD6}"/>
                </a:ext>
              </a:extLst>
            </p:cNvPr>
            <p:cNvSpPr txBox="1"/>
            <p:nvPr/>
          </p:nvSpPr>
          <p:spPr>
            <a:xfrm>
              <a:off x="2366188" y="5518123"/>
              <a:ext cx="7830068" cy="83099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গরুড়াসন অনুশীলন করে দেখাও। </a:t>
              </a:r>
            </a:p>
          </p:txBody>
        </p:sp>
        <p:sp>
          <p:nvSpPr>
            <p:cNvPr id="9" name="Sun 8">
              <a:extLst>
                <a:ext uri="{FF2B5EF4-FFF2-40B4-BE49-F238E27FC236}">
                  <a16:creationId xmlns:a16="http://schemas.microsoft.com/office/drawing/2014/main" id="{94CE0822-9A1A-4B9F-B175-E93AD1969CAB}"/>
                </a:ext>
              </a:extLst>
            </p:cNvPr>
            <p:cNvSpPr/>
            <p:nvPr/>
          </p:nvSpPr>
          <p:spPr>
            <a:xfrm>
              <a:off x="2586035" y="5643563"/>
              <a:ext cx="657225" cy="557212"/>
            </a:xfrm>
            <a:prstGeom prst="su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3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A7F42C-3B60-4C81-8E06-30F88B3F92CA}"/>
              </a:ext>
            </a:extLst>
          </p:cNvPr>
          <p:cNvGrpSpPr/>
          <p:nvPr/>
        </p:nvGrpSpPr>
        <p:grpSpPr>
          <a:xfrm>
            <a:off x="4998536" y="6304450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461498"/>
              </p:ext>
            </p:extLst>
          </p:nvPr>
        </p:nvGraphicFramePr>
        <p:xfrm>
          <a:off x="357188" y="385763"/>
          <a:ext cx="11487150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77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C0CF12-92CA-45A8-AA50-776DA519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DC0CF12-92CA-45A8-AA50-776DA5192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5DC0CF12-92CA-45A8-AA50-776DA5192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AA7FFD-DF73-4501-9874-2FA4045B9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A6AA7FFD-DF73-4501-9874-2FA4045B9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A6AA7FFD-DF73-4501-9874-2FA4045B96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9C8AD1-B1C4-42C4-89B5-F7418B40D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09C8AD1-B1C4-42C4-89B5-F7418B40D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109C8AD1-B1C4-42C4-89B5-F7418B40D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DE3D7C-C770-42D4-B9BA-D8ED0DDD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3DE3D7C-C770-42D4-B9BA-D8ED0DDD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93DE3D7C-C770-42D4-B9BA-D8ED0DDD2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32C650-4347-464B-BE85-BE71CF7E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4C32C650-4347-464B-BE85-BE71CF7E7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C32C650-4347-464B-BE85-BE71CF7E7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928061-BCBC-43BF-ADB0-7972607E8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A928061-BCBC-43BF-ADB0-7972607E8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EA928061-BCBC-43BF-ADB0-7972607E8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89CB1-B612-4013-9231-61F5C04C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6089CB1-B612-4013-9231-61F5C04CC8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6089CB1-B612-4013-9231-61F5C04CC8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F3F6A8-4A93-41FC-84E2-63B522BDC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02F3F6A8-4A93-41FC-84E2-63B522BDC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2F3F6A8-4A93-41FC-84E2-63B522BDC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A7F42C-3B60-4C81-8E06-30F88B3F92CA}"/>
              </a:ext>
            </a:extLst>
          </p:cNvPr>
          <p:cNvGrpSpPr/>
          <p:nvPr/>
        </p:nvGrpSpPr>
        <p:grpSpPr>
          <a:xfrm>
            <a:off x="4998536" y="6304450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53575"/>
              </p:ext>
            </p:extLst>
          </p:nvPr>
        </p:nvGraphicFramePr>
        <p:xfrm>
          <a:off x="-730752" y="524136"/>
          <a:ext cx="12557991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399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23C68-189C-4694-AB7B-17059B4B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F323C68-189C-4694-AB7B-17059B4B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4F323C68-189C-4694-AB7B-17059B4B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74A85-982A-43D2-ACE2-98C60A8C4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6F074A85-982A-43D2-ACE2-98C60A8C4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6F074A85-982A-43D2-ACE2-98C60A8C4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544F9-2181-4A0B-870D-707CFD5ED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32544F9-2181-4A0B-870D-707CFD5ED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C32544F9-2181-4A0B-870D-707CFD5ED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0E943-79BF-4867-84AF-2764B4AF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5D0E943-79BF-4867-84AF-2764B4AF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15D0E943-79BF-4867-84AF-2764B4AF6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15DA6-6BA2-4FE9-8DF0-A4F1BE0D4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D015DA6-6BA2-4FE9-8DF0-A4F1BE0D4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D015DA6-6BA2-4FE9-8DF0-A4F1BE0D4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D4816-E5B9-4B42-9D9F-D176D3AFA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21D4816-E5B9-4B42-9D9F-D176D3AFA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E21D4816-E5B9-4B42-9D9F-D176D3AFA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504707-F7FB-437F-9F9E-FAB48937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1504707-F7FB-437F-9F9E-FAB48937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E1504707-F7FB-437F-9F9E-FAB48937B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FB3AF-203E-43D0-BA54-2303A89A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72FB3AF-203E-43D0-BA54-2303A89A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72FB3AF-203E-43D0-BA54-2303A89A6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A7F42C-3B60-4C81-8E06-30F88B3F92CA}"/>
              </a:ext>
            </a:extLst>
          </p:cNvPr>
          <p:cNvGrpSpPr/>
          <p:nvPr/>
        </p:nvGrpSpPr>
        <p:grpSpPr>
          <a:xfrm>
            <a:off x="4998536" y="6304450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58839"/>
              </p:ext>
            </p:extLst>
          </p:nvPr>
        </p:nvGraphicFramePr>
        <p:xfrm>
          <a:off x="-730752" y="524136"/>
          <a:ext cx="12557991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26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23C68-189C-4694-AB7B-17059B4B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F323C68-189C-4694-AB7B-17059B4B6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4F323C68-189C-4694-AB7B-17059B4B6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074A85-982A-43D2-ACE2-98C60A8C4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6F074A85-982A-43D2-ACE2-98C60A8C4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6F074A85-982A-43D2-ACE2-98C60A8C4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544F9-2181-4A0B-870D-707CFD5ED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32544F9-2181-4A0B-870D-707CFD5ED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C32544F9-2181-4A0B-870D-707CFD5ED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0E943-79BF-4867-84AF-2764B4AF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5D0E943-79BF-4867-84AF-2764B4AF6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15D0E943-79BF-4867-84AF-2764B4AF6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015DA6-6BA2-4FE9-8DF0-A4F1BE0D4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D015DA6-6BA2-4FE9-8DF0-A4F1BE0D4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D015DA6-6BA2-4FE9-8DF0-A4F1BE0D4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D4816-E5B9-4B42-9D9F-D176D3AFA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E21D4816-E5B9-4B42-9D9F-D176D3AFA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E21D4816-E5B9-4B42-9D9F-D176D3AFA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504707-F7FB-437F-9F9E-FAB48937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E1504707-F7FB-437F-9F9E-FAB48937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E1504707-F7FB-437F-9F9E-FAB48937B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2FB3AF-203E-43D0-BA54-2303A89A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F72FB3AF-203E-43D0-BA54-2303A89A6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72FB3AF-203E-43D0-BA54-2303A89A6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A7F42C-3B60-4C81-8E06-30F88B3F92CA}"/>
              </a:ext>
            </a:extLst>
          </p:cNvPr>
          <p:cNvGrpSpPr/>
          <p:nvPr/>
        </p:nvGrpSpPr>
        <p:grpSpPr>
          <a:xfrm>
            <a:off x="4998536" y="6304450"/>
            <a:ext cx="3486758" cy="316786"/>
            <a:chOff x="2824101" y="6440993"/>
            <a:chExt cx="3486758" cy="3167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F59211-6B33-4747-92F2-4AD00920CE4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5E723C-97BF-4960-B19B-7A2DE4A4E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F480748-BF8D-42F8-8B2C-E91002825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6696784"/>
              </p:ext>
            </p:extLst>
          </p:nvPr>
        </p:nvGraphicFramePr>
        <p:xfrm>
          <a:off x="468461" y="243441"/>
          <a:ext cx="12557991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779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8C5E53-875D-4819-BACF-CD900537A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B8C5E53-875D-4819-BACF-CD900537A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CB8C5E53-875D-4819-BACF-CD900537A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63C5C-B9DA-4087-B6C5-D354A951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1D963C5C-B9DA-4087-B6C5-D354A951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D963C5C-B9DA-4087-B6C5-D354A9513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36E387-0B6A-4D5A-93B1-F9E856B2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C36E387-0B6A-4D5A-93B1-F9E856B2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BC36E387-0B6A-4D5A-93B1-F9E856B22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6A2928-1AE2-4DBC-9FA6-0DD5A78F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E86A2928-1AE2-4DBC-9FA6-0DD5A78F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86A2928-1AE2-4DBC-9FA6-0DD5A78FF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F6F10E-961B-44CB-B6AB-9F0E4E21A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3FF6F10E-961B-44CB-B6AB-9F0E4E21A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FF6F10E-961B-44CB-B6AB-9F0E4E21A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E42F2-74BE-4E27-9D30-90399CE6B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DAEE42F2-74BE-4E27-9D30-90399CE6B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DAEE42F2-74BE-4E27-9D30-90399CE6B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401EEE-85A9-459A-A8C6-F8B340AA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9401EEE-85A9-459A-A8C6-F8B340AAA2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B9401EEE-85A9-459A-A8C6-F8B340AAA2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7901F0-FB8E-419A-9F64-688C49A75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F7901F0-FB8E-419A-9F64-688C49A75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5F7901F0-FB8E-419A-9F64-688C49A75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6730A4-AC92-4C87-BBBF-24F2E59AAC96}"/>
              </a:ext>
            </a:extLst>
          </p:cNvPr>
          <p:cNvSpPr txBox="1"/>
          <p:nvPr/>
        </p:nvSpPr>
        <p:spPr>
          <a:xfrm>
            <a:off x="2237360" y="461812"/>
            <a:ext cx="820146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     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সময়-১০ মিনিট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F59827-C466-4DF2-B85D-BE8B33DEE4A1}"/>
              </a:ext>
            </a:extLst>
          </p:cNvPr>
          <p:cNvGrpSpPr/>
          <p:nvPr/>
        </p:nvGrpSpPr>
        <p:grpSpPr>
          <a:xfrm>
            <a:off x="4998536" y="6347314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0CAC1D-85BE-4AD2-A424-F983B385F25C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8D33C6-2E63-4DBA-A866-A6372E97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0475E1B-30A5-461A-B05B-82867CCE11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9"/>
          <a:stretch/>
        </p:blipFill>
        <p:spPr>
          <a:xfrm>
            <a:off x="2956719" y="1604963"/>
            <a:ext cx="6315186" cy="359568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2586210-7F74-4186-92E7-661BE6A90E3C}"/>
              </a:ext>
            </a:extLst>
          </p:cNvPr>
          <p:cNvGrpSpPr/>
          <p:nvPr/>
        </p:nvGrpSpPr>
        <p:grpSpPr>
          <a:xfrm>
            <a:off x="3356878" y="5436057"/>
            <a:ext cx="6359627" cy="769441"/>
            <a:chOff x="3356878" y="5436057"/>
            <a:chExt cx="6359627" cy="7694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398152-17DA-4B8E-A525-CB7FCB999C66}"/>
                </a:ext>
              </a:extLst>
            </p:cNvPr>
            <p:cNvSpPr txBox="1"/>
            <p:nvPr/>
          </p:nvSpPr>
          <p:spPr>
            <a:xfrm>
              <a:off x="3399737" y="5436057"/>
              <a:ext cx="63167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গরুড়াসনের প্রভাব বর্ণনা কর।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Sun 7">
              <a:extLst>
                <a:ext uri="{FF2B5EF4-FFF2-40B4-BE49-F238E27FC236}">
                  <a16:creationId xmlns:a16="http://schemas.microsoft.com/office/drawing/2014/main" id="{6E3085EF-0321-4B14-B9A1-6788ACBC5930}"/>
                </a:ext>
              </a:extLst>
            </p:cNvPr>
            <p:cNvSpPr/>
            <p:nvPr/>
          </p:nvSpPr>
          <p:spPr>
            <a:xfrm>
              <a:off x="3356878" y="5507497"/>
              <a:ext cx="686488" cy="650418"/>
            </a:xfrm>
            <a:prstGeom prst="su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42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352979" y="202055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0F8EF-9737-41B8-BDE8-8C89334BD08B}"/>
              </a:ext>
            </a:extLst>
          </p:cNvPr>
          <p:cNvSpPr txBox="1"/>
          <p:nvPr/>
        </p:nvSpPr>
        <p:spPr>
          <a:xfrm>
            <a:off x="1190601" y="1217718"/>
            <a:ext cx="109712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গরুড়াসন করলে কোনটি ভালো থাকে ?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গরুড়াসন অনুশীলনের সময় -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 পা জোড়া করে সোজা হয়ে দাঁড়াতে হবে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আসনটি চার বার অভ্যাস করতে হবে  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হাঁটু গেড়ে বসতে হবে  </a:t>
            </a:r>
          </a:p>
          <a:p>
            <a:endParaRPr lang="en-US" sz="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1F7758-AED6-4F4C-B947-EC6DE7467206}"/>
              </a:ext>
            </a:extLst>
          </p:cNvPr>
          <p:cNvSpPr/>
          <p:nvPr/>
        </p:nvSpPr>
        <p:spPr>
          <a:xfrm>
            <a:off x="8633773" y="1274304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B3627-9CD4-419D-92F2-408BFA0CDC4A}"/>
              </a:ext>
            </a:extLst>
          </p:cNvPr>
          <p:cNvSpPr/>
          <p:nvPr/>
        </p:nvSpPr>
        <p:spPr>
          <a:xfrm>
            <a:off x="8633771" y="128589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DE16E2-6A69-4177-B444-B8A2BDF470B5}"/>
              </a:ext>
            </a:extLst>
          </p:cNvPr>
          <p:cNvSpPr/>
          <p:nvPr/>
        </p:nvSpPr>
        <p:spPr>
          <a:xfrm>
            <a:off x="8633770" y="128252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797955-99D9-4470-8FE9-9DF7348F64C5}"/>
              </a:ext>
            </a:extLst>
          </p:cNvPr>
          <p:cNvSpPr/>
          <p:nvPr/>
        </p:nvSpPr>
        <p:spPr>
          <a:xfrm>
            <a:off x="8633772" y="128589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CCDE9-2144-4D37-9AC9-AF73FDF9B2A9}"/>
              </a:ext>
            </a:extLst>
          </p:cNvPr>
          <p:cNvSpPr txBox="1"/>
          <p:nvPr/>
        </p:nvSpPr>
        <p:spPr>
          <a:xfrm>
            <a:off x="1265474" y="1699483"/>
            <a:ext cx="2812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পেট   </a:t>
            </a:r>
            <a:endParaRPr lang="en-US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84660F-DDB9-43AD-BDF0-4490880F81DF}"/>
              </a:ext>
            </a:extLst>
          </p:cNvPr>
          <p:cNvSpPr txBox="1"/>
          <p:nvPr/>
        </p:nvSpPr>
        <p:spPr>
          <a:xfrm>
            <a:off x="3484102" y="1711690"/>
            <a:ext cx="2812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কিডনি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F47DF8-33E3-40F5-8CD4-DC69D1E56708}"/>
              </a:ext>
            </a:extLst>
          </p:cNvPr>
          <p:cNvSpPr txBox="1"/>
          <p:nvPr/>
        </p:nvSpPr>
        <p:spPr>
          <a:xfrm>
            <a:off x="1265474" y="2255100"/>
            <a:ext cx="2317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যকৃৎ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259A04-7D66-4814-952B-6EAD5F17C734}"/>
              </a:ext>
            </a:extLst>
          </p:cNvPr>
          <p:cNvSpPr txBox="1"/>
          <p:nvPr/>
        </p:nvSpPr>
        <p:spPr>
          <a:xfrm>
            <a:off x="3506135" y="2217514"/>
            <a:ext cx="292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হৃৎপিন্ড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48DA6F-4C08-40F2-9DEF-0146C8174FE9}"/>
              </a:ext>
            </a:extLst>
          </p:cNvPr>
          <p:cNvSpPr/>
          <p:nvPr/>
        </p:nvSpPr>
        <p:spPr>
          <a:xfrm>
            <a:off x="8489855" y="4186334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8CC4E-60D5-4CE4-82B3-C07C57347611}"/>
              </a:ext>
            </a:extLst>
          </p:cNvPr>
          <p:cNvSpPr/>
          <p:nvPr/>
        </p:nvSpPr>
        <p:spPr>
          <a:xfrm>
            <a:off x="8489854" y="4189729"/>
            <a:ext cx="2317647" cy="37678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D20BB8-4A30-44F8-930B-4E5C40080056}"/>
              </a:ext>
            </a:extLst>
          </p:cNvPr>
          <p:cNvSpPr/>
          <p:nvPr/>
        </p:nvSpPr>
        <p:spPr>
          <a:xfrm>
            <a:off x="8489853" y="418293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10D263-A6A7-4AD5-A5A7-EBBEC967A9D3}"/>
              </a:ext>
            </a:extLst>
          </p:cNvPr>
          <p:cNvSpPr/>
          <p:nvPr/>
        </p:nvSpPr>
        <p:spPr>
          <a:xfrm>
            <a:off x="8489851" y="4186309"/>
            <a:ext cx="2317647" cy="3767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37FE38-3459-4567-91EC-218A6B247C48}"/>
              </a:ext>
            </a:extLst>
          </p:cNvPr>
          <p:cNvSpPr txBox="1"/>
          <p:nvPr/>
        </p:nvSpPr>
        <p:spPr>
          <a:xfrm>
            <a:off x="1190601" y="5454167"/>
            <a:ext cx="3538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A4A7CC-8D9B-42D7-A118-01C0F4038AA7}"/>
              </a:ext>
            </a:extLst>
          </p:cNvPr>
          <p:cNvSpPr txBox="1"/>
          <p:nvPr/>
        </p:nvSpPr>
        <p:spPr>
          <a:xfrm>
            <a:off x="3448583" y="5454167"/>
            <a:ext cx="3331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BCC23-BDB6-407E-8342-64DDDA8248F8}"/>
              </a:ext>
            </a:extLst>
          </p:cNvPr>
          <p:cNvSpPr txBox="1"/>
          <p:nvPr/>
        </p:nvSpPr>
        <p:spPr>
          <a:xfrm>
            <a:off x="1190601" y="5963769"/>
            <a:ext cx="453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25044-D50A-404D-99C4-2050CD4E5E9C}"/>
              </a:ext>
            </a:extLst>
          </p:cNvPr>
          <p:cNvSpPr txBox="1"/>
          <p:nvPr/>
        </p:nvSpPr>
        <p:spPr>
          <a:xfrm>
            <a:off x="3443471" y="5956211"/>
            <a:ext cx="380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B821AC-43A3-4CB8-9A0D-817D5F048F69}"/>
              </a:ext>
            </a:extLst>
          </p:cNvPr>
          <p:cNvGrpSpPr/>
          <p:nvPr/>
        </p:nvGrpSpPr>
        <p:grpSpPr>
          <a:xfrm>
            <a:off x="5855792" y="6361602"/>
            <a:ext cx="3486758" cy="316786"/>
            <a:chOff x="2824101" y="6440993"/>
            <a:chExt cx="3486758" cy="3167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0DACDE-E1E1-4C97-9690-C0EF817D247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18C35EA-CE0A-4477-8324-72BB11A43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13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0770ECB-5733-4C2D-9EA0-D148AEA5BAC8}"/>
              </a:ext>
            </a:extLst>
          </p:cNvPr>
          <p:cNvGrpSpPr/>
          <p:nvPr/>
        </p:nvGrpSpPr>
        <p:grpSpPr>
          <a:xfrm>
            <a:off x="1262401" y="385012"/>
            <a:ext cx="9423476" cy="5963847"/>
            <a:chOff x="1554643" y="352855"/>
            <a:chExt cx="8824810" cy="59643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C2472F-E9CE-4CC3-B795-F269355E8699}"/>
                </a:ext>
              </a:extLst>
            </p:cNvPr>
            <p:cNvSpPr txBox="1"/>
            <p:nvPr/>
          </p:nvSpPr>
          <p:spPr>
            <a:xfrm>
              <a:off x="4114769" y="352855"/>
              <a:ext cx="3704396" cy="132356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rtlCol="0">
              <a:spAutoFit/>
            </a:bodyPr>
            <a:lstStyle/>
            <a:p>
              <a:pPr algn="ctr"/>
              <a:r>
                <a:rPr lang="bn-IN" sz="8000" b="1" dirty="0">
                  <a:blipFill>
                    <a:blip r:embed="rId3"/>
                    <a:tile tx="0" ty="0" sx="100000" sy="100000" flip="none" algn="tl"/>
                  </a:blip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8000" b="1" dirty="0">
                <a:blipFill>
                  <a:blip r:embed="rId3"/>
                  <a:tile tx="0" ty="0" sx="100000" sy="100000" flip="none" algn="tl"/>
                </a:blipFill>
                <a:effectLst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15D6CDC-8C95-4DB8-84D2-0DC69DD2AB52}"/>
                </a:ext>
              </a:extLst>
            </p:cNvPr>
            <p:cNvSpPr txBox="1"/>
            <p:nvPr/>
          </p:nvSpPr>
          <p:spPr>
            <a:xfrm>
              <a:off x="1554643" y="3362323"/>
              <a:ext cx="4612480" cy="2954923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হরেন চন্দ্র দাস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শিক্ষক(হিন্দু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নিকড়দীঘি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নান্দুলা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পাঁচবিবি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জয়পুরহাট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জেলা অ্যাম্বাসেডর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ICT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E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400" b="1">
                  <a:latin typeface="NikoshBAN" panose="02000000000000000000" pitchFamily="2" charset="0"/>
                  <a:cs typeface="NikoshBAN" panose="02000000000000000000" pitchFamily="2" charset="0"/>
                </a:rPr>
                <a:t>ট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০১৭৩৪৯৯৪৮৬৪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ই-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মেইল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horen.dash@gmail.com</a:t>
              </a:r>
              <a:endParaRPr lang="bn-IN" b="1" dirty="0"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horen.dash79@hotmail.com</a:t>
              </a:r>
              <a:endParaRPr lang="bn-IN" b="1" dirty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430385-0B5D-4C4D-9BCF-559D94C82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3801" y="1005547"/>
              <a:ext cx="1877315" cy="2571472"/>
            </a:xfrm>
            <a:prstGeom prst="round2DiagRect">
              <a:avLst>
                <a:gd name="adj1" fmla="val 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636FDE-65E7-406C-B68A-55B40A5D5361}"/>
                </a:ext>
              </a:extLst>
            </p:cNvPr>
            <p:cNvSpPr/>
            <p:nvPr/>
          </p:nvSpPr>
          <p:spPr>
            <a:xfrm>
              <a:off x="7436868" y="3860291"/>
              <a:ext cx="2942585" cy="2308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নবম ও দশম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হিন্দুধর্ম ও নৈতিক শিক্ষা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ষষ্ঠ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</a:p>
            <a:p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  22/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04</a:t>
              </a:r>
              <a:r>
                <a:rPr lang="bn-IN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/২০২০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6EEA378-2FB8-4480-A64E-3B2CA1F90E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r="41542"/>
          <a:stretch/>
        </p:blipFill>
        <p:spPr>
          <a:xfrm>
            <a:off x="1783034" y="1158238"/>
            <a:ext cx="1802606" cy="2244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0FE6049-E5D6-486C-93AE-F5D76EDC18BF}"/>
              </a:ext>
            </a:extLst>
          </p:cNvPr>
          <p:cNvGrpSpPr/>
          <p:nvPr/>
        </p:nvGrpSpPr>
        <p:grpSpPr>
          <a:xfrm>
            <a:off x="1460858" y="6156202"/>
            <a:ext cx="3486758" cy="316786"/>
            <a:chOff x="2824101" y="6440993"/>
            <a:chExt cx="3486758" cy="31678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7EAFE4-31D8-4A4C-8B60-2D4D36AE1E5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934F41-EA2A-41FE-886D-A8C6227B8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5" name="Double Brace 4">
            <a:extLst>
              <a:ext uri="{FF2B5EF4-FFF2-40B4-BE49-F238E27FC236}">
                <a16:creationId xmlns:a16="http://schemas.microsoft.com/office/drawing/2014/main" id="{0CFF5C74-4EDC-45A7-830B-FF78296FA1B7}"/>
              </a:ext>
            </a:extLst>
          </p:cNvPr>
          <p:cNvSpPr/>
          <p:nvPr/>
        </p:nvSpPr>
        <p:spPr>
          <a:xfrm flipH="1">
            <a:off x="6080919" y="2686053"/>
            <a:ext cx="45719" cy="3684397"/>
          </a:xfrm>
          <a:prstGeom prst="bracePair">
            <a:avLst/>
          </a:prstGeom>
          <a:ln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97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6AA89-5450-4F5A-87BC-25CBCCBE0CD3}"/>
              </a:ext>
            </a:extLst>
          </p:cNvPr>
          <p:cNvSpPr txBox="1"/>
          <p:nvPr/>
        </p:nvSpPr>
        <p:spPr>
          <a:xfrm>
            <a:off x="2601308" y="417115"/>
            <a:ext cx="745587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B393C6-C1EA-45A8-87D1-5BB702EAA7A1}"/>
              </a:ext>
            </a:extLst>
          </p:cNvPr>
          <p:cNvSpPr/>
          <p:nvPr/>
        </p:nvSpPr>
        <p:spPr>
          <a:xfrm>
            <a:off x="912546" y="5225167"/>
            <a:ext cx="10576588" cy="13904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D28A88D-44E6-4F16-88A7-0912E7F659E1}"/>
              </a:ext>
            </a:extLst>
          </p:cNvPr>
          <p:cNvGrpSpPr/>
          <p:nvPr/>
        </p:nvGrpSpPr>
        <p:grpSpPr>
          <a:xfrm>
            <a:off x="4998536" y="6294622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50565-E85D-45A9-960F-77688AEB2FD1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84FE5F7-5032-4116-AB37-64761A801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18CE971-74E3-4E94-A7DF-55DC00472E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4"/>
          <a:stretch/>
        </p:blipFill>
        <p:spPr>
          <a:xfrm>
            <a:off x="4223544" y="2396132"/>
            <a:ext cx="3714750" cy="24479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22D358E-A183-4145-A4C4-407961F3D800}"/>
              </a:ext>
            </a:extLst>
          </p:cNvPr>
          <p:cNvGrpSpPr/>
          <p:nvPr/>
        </p:nvGrpSpPr>
        <p:grpSpPr>
          <a:xfrm>
            <a:off x="1925960" y="5449026"/>
            <a:ext cx="9323332" cy="707886"/>
            <a:chOff x="1925960" y="5449026"/>
            <a:chExt cx="9323332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E27561-0073-4420-93F8-19F8E0816D2F}"/>
                </a:ext>
              </a:extLst>
            </p:cNvPr>
            <p:cNvSpPr txBox="1"/>
            <p:nvPr/>
          </p:nvSpPr>
          <p:spPr>
            <a:xfrm>
              <a:off x="2237432" y="5449026"/>
              <a:ext cx="901186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গরুড়াসনের উপকারিতা পোষ্টার পেপারে লিখে আনবে।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Sun 4">
              <a:extLst>
                <a:ext uri="{FF2B5EF4-FFF2-40B4-BE49-F238E27FC236}">
                  <a16:creationId xmlns:a16="http://schemas.microsoft.com/office/drawing/2014/main" id="{5C6541BF-D82F-4775-AEFC-DBC44F746E6B}"/>
                </a:ext>
              </a:extLst>
            </p:cNvPr>
            <p:cNvSpPr/>
            <p:nvPr/>
          </p:nvSpPr>
          <p:spPr>
            <a:xfrm>
              <a:off x="1925960" y="5478524"/>
              <a:ext cx="700088" cy="651059"/>
            </a:xfrm>
            <a:prstGeom prst="su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49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866AFD-2B67-4947-9488-AA499BFABB22}"/>
              </a:ext>
            </a:extLst>
          </p:cNvPr>
          <p:cNvGrpSpPr/>
          <p:nvPr/>
        </p:nvGrpSpPr>
        <p:grpSpPr>
          <a:xfrm>
            <a:off x="4998536" y="6561634"/>
            <a:ext cx="3486758" cy="316786"/>
            <a:chOff x="2824101" y="6440993"/>
            <a:chExt cx="3486758" cy="3167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2A1D7E-E508-449F-BF03-C22D7465E0A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8D764A-B955-4AC1-9317-BA86C0FDF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683B3F-4BAC-44F9-998D-8A373D91FA23}"/>
              </a:ext>
            </a:extLst>
          </p:cNvPr>
          <p:cNvSpPr txBox="1"/>
          <p:nvPr/>
        </p:nvSpPr>
        <p:spPr>
          <a:xfrm>
            <a:off x="7255071" y="1405369"/>
            <a:ext cx="5681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30DD0A-5C5C-476E-AA4C-0BF47BFAAED5}"/>
              </a:ext>
            </a:extLst>
          </p:cNvPr>
          <p:cNvSpPr/>
          <p:nvPr/>
        </p:nvSpPr>
        <p:spPr>
          <a:xfrm>
            <a:off x="157163" y="200026"/>
            <a:ext cx="11758612" cy="636160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A0781-C05B-4A1C-96BF-A7CDFD995A9D}"/>
              </a:ext>
            </a:extLst>
          </p:cNvPr>
          <p:cNvSpPr txBox="1"/>
          <p:nvPr/>
        </p:nvSpPr>
        <p:spPr>
          <a:xfrm>
            <a:off x="7407471" y="1557769"/>
            <a:ext cx="5681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6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D76BAD-C851-4426-BA88-C6A8D98F1C47}"/>
              </a:ext>
            </a:extLst>
          </p:cNvPr>
          <p:cNvSpPr txBox="1"/>
          <p:nvPr/>
        </p:nvSpPr>
        <p:spPr>
          <a:xfrm>
            <a:off x="3185105" y="334302"/>
            <a:ext cx="5791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3D9EC0-E005-4D80-9D83-B5D5181A123C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7CDDAE4-7FEB-43C0-89CE-2A59570D506A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55002D-77F2-4454-82B3-FB879733F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3E9BAF4-F59B-4EFA-B450-02278A5E9F2A}"/>
              </a:ext>
            </a:extLst>
          </p:cNvPr>
          <p:cNvSpPr/>
          <p:nvPr/>
        </p:nvSpPr>
        <p:spPr>
          <a:xfrm>
            <a:off x="613592" y="4043363"/>
            <a:ext cx="400821" cy="28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A4487-4436-4750-9B5B-63DE84CCE9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1" r="30383"/>
          <a:stretch/>
        </p:blipFill>
        <p:spPr>
          <a:xfrm>
            <a:off x="1828800" y="1459401"/>
            <a:ext cx="1685925" cy="416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768376-26E9-411B-AD17-972FDC3106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25774"/>
          <a:stretch/>
        </p:blipFill>
        <p:spPr>
          <a:xfrm>
            <a:off x="4998536" y="1459401"/>
            <a:ext cx="1888039" cy="4167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6EA80-C72E-4597-8A5D-ED388572D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86" y="1241428"/>
            <a:ext cx="1471973" cy="43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46C8331-6A8C-414E-B226-67D8FE5AD740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D96BCB-E242-4BF4-A4E2-5CAC03CAC11D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3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D7A58F-352D-49A3-99A9-A9044A029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E147629-7C1D-42B4-81C5-332F356B3F95}"/>
              </a:ext>
            </a:extLst>
          </p:cNvPr>
          <p:cNvSpPr txBox="1"/>
          <p:nvPr/>
        </p:nvSpPr>
        <p:spPr>
          <a:xfrm>
            <a:off x="2046141" y="4634751"/>
            <a:ext cx="8098127" cy="830997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গরুড়াসনের ধারণা, পদ্ধতি ও প্রভাব।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BFF75-6DA4-4EF3-8C3D-B56710571C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0"/>
          <a:stretch/>
        </p:blipFill>
        <p:spPr>
          <a:xfrm>
            <a:off x="4727073" y="1317844"/>
            <a:ext cx="2430964" cy="3105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2239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3F371F-6C15-4E23-AAAB-4C54581F8D59}"/>
              </a:ext>
            </a:extLst>
          </p:cNvPr>
          <p:cNvSpPr txBox="1"/>
          <p:nvPr/>
        </p:nvSpPr>
        <p:spPr>
          <a:xfrm>
            <a:off x="1325902" y="539826"/>
            <a:ext cx="9510034" cy="1862048"/>
          </a:xfrm>
          <a:prstGeom prst="rect">
            <a:avLst/>
          </a:prstGeom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>
              <a:lnSpc>
                <a:spcPct val="150000"/>
              </a:lnSpc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39A3F1-D02D-4C56-A0C2-FE3EF7458E89}"/>
              </a:ext>
            </a:extLst>
          </p:cNvPr>
          <p:cNvGrpSpPr/>
          <p:nvPr/>
        </p:nvGrpSpPr>
        <p:grpSpPr>
          <a:xfrm>
            <a:off x="4998536" y="6347314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26A0D7-22E5-46C0-9AED-B8E3B3F0F049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6A94530-94E6-403D-89A2-B3F552636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581A4F-9955-428D-828A-F496C2E03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66869"/>
              </p:ext>
            </p:extLst>
          </p:nvPr>
        </p:nvGraphicFramePr>
        <p:xfrm>
          <a:off x="1773873" y="2559196"/>
          <a:ext cx="8107892" cy="3259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370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34124A-77AC-4AF0-A4C7-6451B3696E07}"/>
              </a:ext>
            </a:extLst>
          </p:cNvPr>
          <p:cNvSpPr txBox="1"/>
          <p:nvPr/>
        </p:nvSpPr>
        <p:spPr>
          <a:xfrm>
            <a:off x="3185103" y="560105"/>
            <a:ext cx="5791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6AAFB-AF28-4890-85A3-31DDD0A74E03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689AD01-1E6A-40D6-B72A-D73725814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67" y="1970431"/>
            <a:ext cx="2917136" cy="29171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A7F198-ECC5-43AE-A914-FE8BD8A18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931" y="2240755"/>
            <a:ext cx="3541126" cy="2376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53464-44F6-437C-86A2-A2B7B0152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85" y="2240755"/>
            <a:ext cx="3506926" cy="237648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7F90CB-8BD2-4454-B1DC-8C099978E9A8}"/>
              </a:ext>
            </a:extLst>
          </p:cNvPr>
          <p:cNvSpPr txBox="1"/>
          <p:nvPr/>
        </p:nvSpPr>
        <p:spPr>
          <a:xfrm>
            <a:off x="4260032" y="5744393"/>
            <a:ext cx="3998613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চিত্র দেখছি আমরা?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1BFCE0-D4D3-41B6-B629-989A568318C8}"/>
              </a:ext>
            </a:extLst>
          </p:cNvPr>
          <p:cNvSpPr/>
          <p:nvPr/>
        </p:nvSpPr>
        <p:spPr>
          <a:xfrm>
            <a:off x="4188189" y="5745635"/>
            <a:ext cx="407045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গরুড় পাখির। </a:t>
            </a:r>
          </a:p>
        </p:txBody>
      </p:sp>
    </p:spTree>
    <p:extLst>
      <p:ext uri="{BB962C8B-B14F-4D97-AF65-F5344CB8AC3E}">
        <p14:creationId xmlns:p14="http://schemas.microsoft.com/office/powerpoint/2010/main" val="386542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34124A-77AC-4AF0-A4C7-6451B3696E07}"/>
              </a:ext>
            </a:extLst>
          </p:cNvPr>
          <p:cNvSpPr txBox="1"/>
          <p:nvPr/>
        </p:nvSpPr>
        <p:spPr>
          <a:xfrm>
            <a:off x="3185103" y="396520"/>
            <a:ext cx="5791626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দেখি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6AAFB-AF28-4890-85A3-31DDD0A74E03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441C20-B8A3-4C79-9245-5A18D5FFBD47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4605D33-25DE-41B9-B476-E0B1F23A1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1CDE3B5-C8E7-4E50-90F6-4E29D437E63E}"/>
              </a:ext>
            </a:extLst>
          </p:cNvPr>
          <p:cNvSpPr/>
          <p:nvPr/>
        </p:nvSpPr>
        <p:spPr>
          <a:xfrm>
            <a:off x="379953" y="4958320"/>
            <a:ext cx="5010225" cy="642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আসনকারীর দেহ দেখতে কিসের মত ? 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9C6A45-6398-4026-A167-14B1D3C2575A}"/>
              </a:ext>
            </a:extLst>
          </p:cNvPr>
          <p:cNvSpPr/>
          <p:nvPr/>
        </p:nvSpPr>
        <p:spPr>
          <a:xfrm>
            <a:off x="3429001" y="2311317"/>
            <a:ext cx="8201025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আসনে দেহভঙ্গী গরুড়-এর মতো হয়। তাই এর নাম গরুড়াসন। 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99A6B4-79A9-40FA-A3F2-56DC67305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r="24270"/>
          <a:stretch/>
        </p:blipFill>
        <p:spPr>
          <a:xfrm>
            <a:off x="1270576" y="1578211"/>
            <a:ext cx="1914526" cy="323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3C1604-49D0-4A86-949C-8A4046E19F9B}"/>
              </a:ext>
            </a:extLst>
          </p:cNvPr>
          <p:cNvSpPr txBox="1"/>
          <p:nvPr/>
        </p:nvSpPr>
        <p:spPr>
          <a:xfrm>
            <a:off x="1547444" y="365758"/>
            <a:ext cx="9467557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        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সময়-৫মিনিট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09CE5F-24F5-49C6-9728-7CF319E6602B}"/>
              </a:ext>
            </a:extLst>
          </p:cNvPr>
          <p:cNvGrpSpPr/>
          <p:nvPr/>
        </p:nvGrpSpPr>
        <p:grpSpPr>
          <a:xfrm>
            <a:off x="4998536" y="6361602"/>
            <a:ext cx="3486758" cy="316786"/>
            <a:chOff x="2824101" y="6440993"/>
            <a:chExt cx="3486758" cy="3167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7824F39-97BE-4D56-BE75-5799A018A8DF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8F3E468-BD40-4183-B61F-1D24D9C93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EF78A3F-4C4A-4C4D-9D92-944E01AB1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453" y="1894334"/>
            <a:ext cx="4910931" cy="3069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CBC1D5C-2F59-44BE-975E-CAAA9649B1B0}"/>
              </a:ext>
            </a:extLst>
          </p:cNvPr>
          <p:cNvGrpSpPr/>
          <p:nvPr/>
        </p:nvGrpSpPr>
        <p:grpSpPr>
          <a:xfrm>
            <a:off x="2571231" y="5153413"/>
            <a:ext cx="7019373" cy="830997"/>
            <a:chOff x="2571232" y="5123992"/>
            <a:chExt cx="7019373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568932-5BE8-49D4-966F-0A0E50A56AD6}"/>
                </a:ext>
              </a:extLst>
            </p:cNvPr>
            <p:cNvSpPr txBox="1"/>
            <p:nvPr/>
          </p:nvSpPr>
          <p:spPr>
            <a:xfrm>
              <a:off x="2571232" y="5123992"/>
              <a:ext cx="7019373" cy="830997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F0000"/>
                </a:buClr>
              </a:pPr>
              <a:r>
                <a:rPr lang="bn-IN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গরুড়াসন কি ?  </a:t>
              </a:r>
            </a:p>
          </p:txBody>
        </p:sp>
        <p:sp>
          <p:nvSpPr>
            <p:cNvPr id="9" name="Sun 8">
              <a:extLst>
                <a:ext uri="{FF2B5EF4-FFF2-40B4-BE49-F238E27FC236}">
                  <a16:creationId xmlns:a16="http://schemas.microsoft.com/office/drawing/2014/main" id="{3BC1B471-AE8F-499E-A30D-4497AD71F231}"/>
                </a:ext>
              </a:extLst>
            </p:cNvPr>
            <p:cNvSpPr/>
            <p:nvPr/>
          </p:nvSpPr>
          <p:spPr>
            <a:xfrm>
              <a:off x="3811190" y="5251640"/>
              <a:ext cx="789385" cy="649098"/>
            </a:xfrm>
            <a:prstGeom prst="sun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2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3FE9CCD-2C17-4908-BE75-4400A36F4CE6}"/>
              </a:ext>
            </a:extLst>
          </p:cNvPr>
          <p:cNvSpPr txBox="1"/>
          <p:nvPr/>
        </p:nvSpPr>
        <p:spPr>
          <a:xfrm>
            <a:off x="2367266" y="239358"/>
            <a:ext cx="7455877" cy="923330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গরুড়াসন অনুশীলন পদ্ধতি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DB804B-CE0E-486E-8490-1B5EB61A3A3A}"/>
              </a:ext>
            </a:extLst>
          </p:cNvPr>
          <p:cNvGrpSpPr/>
          <p:nvPr/>
        </p:nvGrpSpPr>
        <p:grpSpPr>
          <a:xfrm>
            <a:off x="4998536" y="6333026"/>
            <a:ext cx="3486758" cy="316786"/>
            <a:chOff x="2824101" y="6440993"/>
            <a:chExt cx="3486758" cy="3167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434F4-8564-49F8-91EE-E40508BEF538}"/>
                </a:ext>
              </a:extLst>
            </p:cNvPr>
            <p:cNvSpPr txBox="1"/>
            <p:nvPr/>
          </p:nvSpPr>
          <p:spPr>
            <a:xfrm>
              <a:off x="3028013" y="6450002"/>
              <a:ext cx="32828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facebook.com/horen.dash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64E7558-6085-4E81-8569-FD8FD5371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101" y="6440993"/>
              <a:ext cx="285616" cy="285616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3C2623-2776-4152-99C7-12D4B4FF9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556" y="1010804"/>
            <a:ext cx="3561250" cy="53222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F05882-A7C7-40AC-B23A-7DA3C4D53E8D}"/>
              </a:ext>
            </a:extLst>
          </p:cNvPr>
          <p:cNvSpPr/>
          <p:nvPr/>
        </p:nvSpPr>
        <p:spPr>
          <a:xfrm>
            <a:off x="1667679" y="1435938"/>
            <a:ext cx="5233184" cy="1385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হাত কনুইয়ের কাছে ভেঙ্গে বাঁ কনুইয়ের নিচ দিয়ে নিয়ে গিয়ে ডান হাতের তালু বাঁ হাতের তালুতে নমস্কারের ভঙ্গিতে রাখতে হবে।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5CB7331-29D0-4B40-AA5B-DDA484F334E0}"/>
              </a:ext>
            </a:extLst>
          </p:cNvPr>
          <p:cNvSpPr/>
          <p:nvPr/>
        </p:nvSpPr>
        <p:spPr>
          <a:xfrm flipV="1">
            <a:off x="6943727" y="1943143"/>
            <a:ext cx="1695659" cy="128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433BBD-DADD-4BB2-B752-485EB486F387}"/>
              </a:ext>
            </a:extLst>
          </p:cNvPr>
          <p:cNvSpPr/>
          <p:nvPr/>
        </p:nvSpPr>
        <p:spPr>
          <a:xfrm>
            <a:off x="1722387" y="4782913"/>
            <a:ext cx="5031204" cy="5891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দুইপা জোড়া করে সোজা হয়ে দাঁড়াতে হবে। </a:t>
            </a:r>
            <a:endParaRPr lang="en-US" sz="28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F71B9AD-85A7-413E-8E24-6D7B4517DEE4}"/>
              </a:ext>
            </a:extLst>
          </p:cNvPr>
          <p:cNvSpPr/>
          <p:nvPr/>
        </p:nvSpPr>
        <p:spPr>
          <a:xfrm>
            <a:off x="6810296" y="5019680"/>
            <a:ext cx="2450699" cy="12854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2" grpId="0" animBg="1"/>
      <p:bldP spid="13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18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2F06CB5-7EF6-4F5C-80D0-D576F6C8D36D}">
  <we:reference id="wa104380907" version="1.0.0.0" store="en-US" storeType="OMEX"/>
  <we:alternateReferences>
    <we:reference id="wa104380907" version="1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5984</TotalTime>
  <Words>609</Words>
  <Application>Microsoft Office PowerPoint</Application>
  <PresentationFormat>Custom</PresentationFormat>
  <Paragraphs>120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Horen</dc:creator>
  <cp:lastModifiedBy>Horen</cp:lastModifiedBy>
  <cp:revision>1206</cp:revision>
  <dcterms:created xsi:type="dcterms:W3CDTF">2019-11-12T14:46:08Z</dcterms:created>
  <dcterms:modified xsi:type="dcterms:W3CDTF">2020-04-24T04:45:48Z</dcterms:modified>
</cp:coreProperties>
</file>