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9" r:id="rId2"/>
    <p:sldId id="270" r:id="rId3"/>
    <p:sldId id="279" r:id="rId4"/>
    <p:sldId id="271" r:id="rId5"/>
    <p:sldId id="272" r:id="rId6"/>
    <p:sldId id="280" r:id="rId7"/>
    <p:sldId id="281" r:id="rId8"/>
    <p:sldId id="258" r:id="rId9"/>
    <p:sldId id="282" r:id="rId10"/>
    <p:sldId id="273" r:id="rId11"/>
    <p:sldId id="259" r:id="rId12"/>
    <p:sldId id="283" r:id="rId13"/>
    <p:sldId id="284" r:id="rId14"/>
    <p:sldId id="285" r:id="rId15"/>
    <p:sldId id="286" r:id="rId16"/>
    <p:sldId id="274" r:id="rId17"/>
    <p:sldId id="288" r:id="rId18"/>
    <p:sldId id="293" r:id="rId19"/>
    <p:sldId id="291" r:id="rId20"/>
    <p:sldId id="294" r:id="rId21"/>
    <p:sldId id="292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E820"/>
    <a:srgbClr val="7FF070"/>
    <a:srgbClr val="5731FB"/>
    <a:srgbClr val="F34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75005-A611-4907-A2F9-6D3577E16D78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A1BFF-7246-4092-8E2B-3FAEC448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DF48F-A480-4C8E-A59A-EEE1D2DEAA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5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6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7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2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1981200"/>
            <a:ext cx="6858000" cy="3581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77568" y="609600"/>
            <a:ext cx="357501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58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90800" y="304800"/>
            <a:ext cx="4038600" cy="1066800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4336473"/>
            <a:ext cx="7010400" cy="6165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1524000" y="1371600"/>
            <a:ext cx="5334000" cy="2971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86600" y="1066800"/>
            <a:ext cx="1600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০৩মি</a:t>
            </a:r>
            <a:r>
              <a:rPr lang="en-US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5105400"/>
            <a:ext cx="70104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যোগানবিশিষ্ঠ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2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90500"/>
            <a:ext cx="33528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438400" y="685800"/>
            <a:ext cx="3352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সীমাবদ্ধ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1676400"/>
            <a:ext cx="4267200" cy="4267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1676400"/>
            <a:ext cx="4114800" cy="426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বামপার্শ্বের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ss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7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90500"/>
            <a:ext cx="33528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286000" y="685800"/>
            <a:ext cx="3505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উর্বরতার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346364" y="1828800"/>
            <a:ext cx="2625436" cy="25146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151909" y="1828800"/>
            <a:ext cx="2639291" cy="2514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19800" y="1828800"/>
            <a:ext cx="2667000" cy="25146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4724400"/>
            <a:ext cx="86106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রিকার্ডোর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উর্বর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উর্বর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খরচের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উদ্বৃত্ত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409700"/>
            <a:ext cx="19050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উর্বর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19054" y="1409700"/>
            <a:ext cx="19050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উর্বর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3200" y="1524000"/>
            <a:ext cx="19050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নিকৃষ্ট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9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90500"/>
            <a:ext cx="33528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738745" y="685800"/>
            <a:ext cx="5181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2057400"/>
            <a:ext cx="3352800" cy="2514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953000" y="2057400"/>
            <a:ext cx="3352800" cy="2514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1676400"/>
            <a:ext cx="2362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1447800"/>
            <a:ext cx="2362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4724400"/>
            <a:ext cx="7924800" cy="152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দূরবর্তী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কাছের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তত্ত্বাবধান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কাছের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উদ্বৃত্ত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9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90500"/>
            <a:ext cx="33528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738744" y="685800"/>
            <a:ext cx="6414655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ক্রমহ্রাসমান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প্রান্তিকউৎপাদন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কার্যকর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1828800"/>
            <a:ext cx="4114800" cy="4267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5800" y="1447800"/>
            <a:ext cx="4343400" cy="510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ক্রমহ্রাসমান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ক্রমশ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উদ্বৃত্তই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9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90500"/>
            <a:ext cx="33528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738745" y="685800"/>
            <a:ext cx="5181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1828800"/>
            <a:ext cx="3810000" cy="2895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0" y="1828800"/>
            <a:ext cx="3810000" cy="2895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1524000"/>
            <a:ext cx="34290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517073"/>
            <a:ext cx="3810000" cy="6165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876800"/>
            <a:ext cx="8153400" cy="15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একখন্ড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স্ববজি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স্ববজি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উদ্বৃত্ত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উদ্বৃত্তই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9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81000"/>
            <a:ext cx="4038600" cy="646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290885"/>
            <a:ext cx="690721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2" name="Rounded Rectangle 1"/>
          <p:cNvSpPr/>
          <p:nvPr/>
        </p:nvSpPr>
        <p:spPr>
          <a:xfrm>
            <a:off x="1169988" y="1447800"/>
            <a:ext cx="6477000" cy="350202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05600" y="704056"/>
            <a:ext cx="1828800" cy="43894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9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228600"/>
            <a:ext cx="1981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5410200" y="1440873"/>
            <a:ext cx="2667000" cy="1905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485900" y="1440873"/>
            <a:ext cx="2667000" cy="1905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3581400"/>
            <a:ext cx="7620000" cy="2133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চুক্তিবদ্ধ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1143000"/>
            <a:ext cx="21336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চুক্তি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6900" y="1066800"/>
            <a:ext cx="21336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7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228600"/>
            <a:ext cx="1981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609600" y="1600200"/>
            <a:ext cx="2057400" cy="1752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477000" y="4232562"/>
            <a:ext cx="2057400" cy="1752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429000" y="1607127"/>
            <a:ext cx="2057400" cy="17526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629400" y="1607127"/>
            <a:ext cx="2057400" cy="17526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65018" y="4232562"/>
            <a:ext cx="2057400" cy="185650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29000" y="4232562"/>
            <a:ext cx="2057400" cy="1828801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5409" y="1066800"/>
            <a:ext cx="2019300" cy="5403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6991" y="3463636"/>
            <a:ext cx="2123209" cy="7689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9950" y="1177636"/>
            <a:ext cx="2019300" cy="5403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67500" y="914400"/>
            <a:ext cx="2019300" cy="7758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মালিকের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3463636"/>
            <a:ext cx="2019300" cy="8035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বাবদ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7000" y="3463636"/>
            <a:ext cx="2209800" cy="7689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মালিকের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বহনের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Plus 16"/>
          <p:cNvSpPr/>
          <p:nvPr/>
        </p:nvSpPr>
        <p:spPr>
          <a:xfrm>
            <a:off x="2819400" y="4648200"/>
            <a:ext cx="467591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5704609" y="4572000"/>
            <a:ext cx="467591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5780809" y="2057400"/>
            <a:ext cx="467591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qual 19"/>
          <p:cNvSpPr/>
          <p:nvPr/>
        </p:nvSpPr>
        <p:spPr>
          <a:xfrm>
            <a:off x="2819400" y="2057400"/>
            <a:ext cx="467591" cy="609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Plus 20"/>
          <p:cNvSpPr/>
          <p:nvPr/>
        </p:nvSpPr>
        <p:spPr>
          <a:xfrm>
            <a:off x="152400" y="4648200"/>
            <a:ext cx="467591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4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228600"/>
            <a:ext cx="2286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685800" y="1143000"/>
            <a:ext cx="3276600" cy="2286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953000" y="1143000"/>
            <a:ext cx="3200400" cy="2286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762000"/>
            <a:ext cx="2362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657600"/>
            <a:ext cx="7467600" cy="2057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72100" y="876300"/>
            <a:ext cx="2362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ঘরবাড়ি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5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72256"/>
            <a:ext cx="2971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36576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আলিমুল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রাজি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০১৭৪৬৯৬৯৯৯৮।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NikoshBAN" pitchFamily="2" charset="0"/>
                <a:cs typeface="NikoshBAN" pitchFamily="2" charset="0"/>
              </a:rPr>
              <a:t>Email: razibsirap@gmail.com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1447800"/>
            <a:ext cx="37338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2৫/04/2020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66800" y="457200"/>
            <a:ext cx="2057400" cy="1981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0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228600"/>
            <a:ext cx="1981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429000" y="865906"/>
            <a:ext cx="2085109" cy="2286000"/>
            <a:chOff x="609600" y="1066800"/>
            <a:chExt cx="2085109" cy="2286000"/>
          </a:xfrm>
        </p:grpSpPr>
        <p:sp>
          <p:nvSpPr>
            <p:cNvPr id="3" name="Rounded Rectangle 2"/>
            <p:cNvSpPr/>
            <p:nvPr/>
          </p:nvSpPr>
          <p:spPr>
            <a:xfrm>
              <a:off x="609600" y="1600200"/>
              <a:ext cx="2057400" cy="17526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75409" y="1066800"/>
              <a:ext cx="2019300" cy="54032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মোট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খাজনা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86991" y="3463636"/>
            <a:ext cx="2199409" cy="2597727"/>
            <a:chOff x="3286991" y="3463636"/>
            <a:chExt cx="2199409" cy="2597727"/>
          </a:xfrm>
        </p:grpSpPr>
        <p:sp>
          <p:nvSpPr>
            <p:cNvPr id="8" name="Rounded Rectangle 7"/>
            <p:cNvSpPr/>
            <p:nvPr/>
          </p:nvSpPr>
          <p:spPr>
            <a:xfrm>
              <a:off x="3429000" y="4232562"/>
              <a:ext cx="2057400" cy="1828801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86991" y="3463636"/>
              <a:ext cx="2123209" cy="76892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জমির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মালিক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কর্তৃক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সরকারকে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প্রদত্ত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8986" y="730827"/>
            <a:ext cx="2076450" cy="2445327"/>
            <a:chOff x="3409950" y="914400"/>
            <a:chExt cx="2076450" cy="2445327"/>
          </a:xfrm>
        </p:grpSpPr>
        <p:sp>
          <p:nvSpPr>
            <p:cNvPr id="5" name="Rounded Rectangle 4"/>
            <p:cNvSpPr/>
            <p:nvPr/>
          </p:nvSpPr>
          <p:spPr>
            <a:xfrm>
              <a:off x="3429000" y="1607127"/>
              <a:ext cx="2057400" cy="1752600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09950" y="914400"/>
              <a:ext cx="2019300" cy="80356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নিট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খাজনা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অর্থনৈতিক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খাজনা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24600" y="685800"/>
            <a:ext cx="2362200" cy="2445327"/>
            <a:chOff x="6629400" y="914400"/>
            <a:chExt cx="2057400" cy="2445327"/>
          </a:xfrm>
        </p:grpSpPr>
        <p:sp>
          <p:nvSpPr>
            <p:cNvPr id="6" name="Rounded Rectangle 5"/>
            <p:cNvSpPr/>
            <p:nvPr/>
          </p:nvSpPr>
          <p:spPr>
            <a:xfrm>
              <a:off x="6629400" y="1607127"/>
              <a:ext cx="2057400" cy="1752600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67500" y="914400"/>
              <a:ext cx="2019300" cy="7758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জমির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মালিকের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নিজ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শ্রমের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মজুরি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9600" y="3463636"/>
            <a:ext cx="2112818" cy="2625434"/>
            <a:chOff x="609600" y="3463636"/>
            <a:chExt cx="2112818" cy="2625434"/>
          </a:xfrm>
        </p:grpSpPr>
        <p:sp>
          <p:nvSpPr>
            <p:cNvPr id="7" name="Rounded Rectangle 6"/>
            <p:cNvSpPr/>
            <p:nvPr/>
          </p:nvSpPr>
          <p:spPr>
            <a:xfrm>
              <a:off x="665018" y="4232562"/>
              <a:ext cx="2057400" cy="1856508"/>
            </a:xfrm>
            <a:prstGeom prst="round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9600" y="3463636"/>
              <a:ext cx="2019300" cy="8035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মুলধন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নিয়োগ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বাবদ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সুদ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77000" y="3463636"/>
            <a:ext cx="2209800" cy="2521526"/>
            <a:chOff x="6477000" y="3463636"/>
            <a:chExt cx="2209800" cy="2521526"/>
          </a:xfrm>
        </p:grpSpPr>
        <p:sp>
          <p:nvSpPr>
            <p:cNvPr id="4" name="Rounded Rectangle 3"/>
            <p:cNvSpPr/>
            <p:nvPr/>
          </p:nvSpPr>
          <p:spPr>
            <a:xfrm>
              <a:off x="6477000" y="4232562"/>
              <a:ext cx="2057400" cy="1752600"/>
            </a:xfrm>
            <a:prstGeom prst="round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77000" y="3463636"/>
              <a:ext cx="2209800" cy="76892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জমির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মালিকের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ঝুঁকি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বহনের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মুনাফা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Plus 16"/>
          <p:cNvSpPr/>
          <p:nvPr/>
        </p:nvSpPr>
        <p:spPr>
          <a:xfrm>
            <a:off x="2819400" y="4648200"/>
            <a:ext cx="467591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5704609" y="4668982"/>
            <a:ext cx="467591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qual 19"/>
          <p:cNvSpPr/>
          <p:nvPr/>
        </p:nvSpPr>
        <p:spPr>
          <a:xfrm>
            <a:off x="2819400" y="2057400"/>
            <a:ext cx="467591" cy="609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Plus 20"/>
          <p:cNvSpPr/>
          <p:nvPr/>
        </p:nvSpPr>
        <p:spPr>
          <a:xfrm>
            <a:off x="152400" y="4648200"/>
            <a:ext cx="467591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5638800" y="2057400"/>
            <a:ext cx="299604" cy="42602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/>
          <p:cNvSpPr/>
          <p:nvPr/>
        </p:nvSpPr>
        <p:spPr>
          <a:xfrm>
            <a:off x="5938404" y="685800"/>
            <a:ext cx="538596" cy="2590800"/>
          </a:xfrm>
          <a:prstGeom prst="leftBrace">
            <a:avLst>
              <a:gd name="adj1" fmla="val 8333"/>
              <a:gd name="adj2" fmla="val 49501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e 27"/>
          <p:cNvSpPr/>
          <p:nvPr/>
        </p:nvSpPr>
        <p:spPr>
          <a:xfrm>
            <a:off x="8381999" y="3463636"/>
            <a:ext cx="609601" cy="2625434"/>
          </a:xfrm>
          <a:prstGeom prst="rightBrace">
            <a:avLst>
              <a:gd name="adj1" fmla="val 8333"/>
              <a:gd name="adj2" fmla="val 51056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6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228600"/>
            <a:ext cx="21336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2" name="Rounded Rectangle 21"/>
          <p:cNvSpPr/>
          <p:nvPr/>
        </p:nvSpPr>
        <p:spPr>
          <a:xfrm>
            <a:off x="221673" y="4495800"/>
            <a:ext cx="86868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১০০০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 ১৫০+১৫০+১০০+৫০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=১০০০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৪৫০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= ৫৫০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0891" y="838200"/>
            <a:ext cx="8686800" cy="2971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উদাহারণ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খন্ড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মালিককে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১০০০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উর্বরা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৫৫০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মালিকের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তত্ত্বাবধানের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১৫০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ব্যবহূত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মালিকের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১৫০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বহনের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বাবদ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601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3637" y="228600"/>
            <a:ext cx="3962400" cy="6004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52562" y="914400"/>
            <a:ext cx="5476875" cy="2743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10400" y="609600"/>
            <a:ext cx="1828800" cy="4389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891" y="3796145"/>
            <a:ext cx="8686800" cy="2971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খন্ড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মালিককে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3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০০০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মালিকের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তত্ত্বাবধানের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3৫০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ব্যবহূত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মালিকের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3৫০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বহনের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3০০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বাবদ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20০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37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214745"/>
            <a:ext cx="2667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38200"/>
            <a:ext cx="8236527" cy="2438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Tx/>
              <a:buAutoNum type="arabi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ন্যুনতম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পারিশ্রমিক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		 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		(ঘ)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371600" y="2596028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505200"/>
            <a:ext cx="8229600" cy="2895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মালিককে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Tx/>
              <a:buAutoNum type="romanLcParenBoth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সীমাবদ্ধ</a:t>
            </a:r>
            <a:endParaRPr lang="en-US" sz="2800" dirty="0"/>
          </a:p>
          <a:p>
            <a:pPr marL="571500" indent="-571500">
              <a:buFontTx/>
              <a:buAutoNum type="romanLcParenBoth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অবস্থানগত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Tx/>
              <a:buAutoNum type="romanLcParenBoth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উর্বরতার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i 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(খ) ii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 	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 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i, ii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ও iii 	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834062" y="5526264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1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19300" y="304800"/>
            <a:ext cx="48768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4114800"/>
            <a:ext cx="7010400" cy="1676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2200" y="1371600"/>
            <a:ext cx="4114800" cy="2209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8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1676400"/>
            <a:ext cx="5334000" cy="2971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9200" y="1066800"/>
            <a:ext cx="597952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9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29000" y="1143000"/>
            <a:ext cx="4495800" cy="4114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304800"/>
            <a:ext cx="64008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অফিসে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1447800"/>
            <a:ext cx="2743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181600"/>
            <a:ext cx="82296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ভিন্নতর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5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743200" y="990600"/>
            <a:ext cx="3657600" cy="13716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2971800"/>
            <a:ext cx="2895600" cy="2362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5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5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Rent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4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819400" y="685800"/>
            <a:ext cx="3200400" cy="12192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286000"/>
            <a:ext cx="8077200" cy="2971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81000"/>
            <a:ext cx="70104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143000"/>
            <a:ext cx="70104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পারিশ্রমিক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4016" y="3124200"/>
            <a:ext cx="7667148" cy="2514600"/>
            <a:chOff x="193005" y="419100"/>
            <a:chExt cx="8486869" cy="2705100"/>
          </a:xfrm>
        </p:grpSpPr>
        <p:sp>
          <p:nvSpPr>
            <p:cNvPr id="10" name="Oval 9"/>
            <p:cNvSpPr/>
            <p:nvPr/>
          </p:nvSpPr>
          <p:spPr>
            <a:xfrm>
              <a:off x="193005" y="419100"/>
              <a:ext cx="1683329" cy="1981200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78180" y="419100"/>
              <a:ext cx="6601694" cy="27051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অধুনিক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অর্থনীতিবিদ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রবিনসন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বলেন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“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কোনো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উপাদানকে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নুন্যতম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দামে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পারিশ্রমিকে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কাজে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নিযুক্ত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অপেক্ষা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উদ্বৃত্ত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পারিশ্রমিক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তাই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খাজনা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”।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1670" y="2286000"/>
              <a:ext cx="2216729" cy="838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মিসেস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রবিনসন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১৯০৩-১৯৮৩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071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0163" y="3733800"/>
            <a:ext cx="8617527" cy="2687783"/>
            <a:chOff x="145473" y="2819400"/>
            <a:chExt cx="8617527" cy="2687783"/>
          </a:xfrm>
        </p:grpSpPr>
        <p:sp>
          <p:nvSpPr>
            <p:cNvPr id="3" name="Rectangle 2"/>
            <p:cNvSpPr/>
            <p:nvPr/>
          </p:nvSpPr>
          <p:spPr>
            <a:xfrm>
              <a:off x="2209800" y="2895599"/>
              <a:ext cx="6553200" cy="261158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ক্লাসিক্যাল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অর্থনীতিবিদ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ডেভিড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রিকার্ডোর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ভূমির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উর্বরাশক্তির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পার্থক্যের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খাজনার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উদ্ভব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তিনি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বলেন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,‍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ভূমির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আদি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অক্ষয়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শক্তি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ব্যবহারের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উৎপাদনের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অংশ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ভূমির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মালিককে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দেওয়া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হয়,তাকে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খাজনা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বলা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304800" y="2819400"/>
              <a:ext cx="1676400" cy="1801091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5473" y="4592783"/>
              <a:ext cx="2064327" cy="914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ডেভিড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রিকার্ডো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১৭৭২-১৮২৩ </a:t>
              </a:r>
              <a:endParaRPr lang="en-US" sz="3200" dirty="0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429490" y="533400"/>
            <a:ext cx="2694710" cy="2819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342410" y="554182"/>
            <a:ext cx="2694710" cy="28194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92980" y="533400"/>
            <a:ext cx="2694710" cy="281940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228600"/>
            <a:ext cx="17526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উর্বর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228600"/>
            <a:ext cx="1752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তুলনামুলক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উর্বর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64035" y="249382"/>
            <a:ext cx="17526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পতিত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40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0943" y="3661063"/>
            <a:ext cx="8388931" cy="2705100"/>
            <a:chOff x="290943" y="3661063"/>
            <a:chExt cx="8686804" cy="2705100"/>
          </a:xfrm>
        </p:grpSpPr>
        <p:sp>
          <p:nvSpPr>
            <p:cNvPr id="3" name="Oval 2"/>
            <p:cNvSpPr/>
            <p:nvPr/>
          </p:nvSpPr>
          <p:spPr>
            <a:xfrm>
              <a:off x="408708" y="3664527"/>
              <a:ext cx="1953490" cy="1981200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90943" y="5465618"/>
              <a:ext cx="2071255" cy="838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আলফ্রেড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মার্শাল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১৮৪২-১৯২৪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376053" y="3661063"/>
              <a:ext cx="6601694" cy="27051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অধুনিক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অর্থনীতিবিদ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অধ্যাপক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মার্শাল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বলেন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     “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ভূমি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অন্যান্য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প্রাকৃতিক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সম্পদের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মালিকানা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তাকে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খাজনা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”।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838200" y="609600"/>
            <a:ext cx="3276600" cy="2514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800600" y="609600"/>
            <a:ext cx="3276600" cy="25146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457200"/>
            <a:ext cx="15240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92214" y="422564"/>
            <a:ext cx="15240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জলাভূমি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58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709" y="2819400"/>
            <a:ext cx="70104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সীমাকদ্ধ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যোগানবিশিষ্ঠ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4648200"/>
            <a:ext cx="7010400" cy="1447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সংগঠণ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নূন্যতম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উদ্বৃত্ত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381000"/>
            <a:ext cx="7010400" cy="2133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ক্লাসিক্যাল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অর্থনীতিবিদদের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প্রযোজ্য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আথুনিক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অর্থনীতিবিদদের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7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902</Words>
  <Application>Microsoft Office PowerPoint</Application>
  <PresentationFormat>On-screen Show (4:3)</PresentationFormat>
  <Paragraphs>118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Razib</dc:creator>
  <cp:lastModifiedBy>Razib</cp:lastModifiedBy>
  <cp:revision>52</cp:revision>
  <dcterms:created xsi:type="dcterms:W3CDTF">2006-08-16T00:00:00Z</dcterms:created>
  <dcterms:modified xsi:type="dcterms:W3CDTF">2020-04-25T05:40:02Z</dcterms:modified>
</cp:coreProperties>
</file>