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988E-8CB3-447A-8FB6-E44E412374A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0EF0-341C-4B89-BF96-E1C210B49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ownload\Video\&#2489;&#2499;&#2470;&#2474;&#2495;&#2472;&#2509;&#2465;\Heart%20Function%20!st%20Part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gotom digital 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391400" cy="2463800"/>
          </a:xfrm>
          <a:prstGeom prst="rect">
            <a:avLst/>
          </a:prstGeom>
        </p:spPr>
      </p:pic>
      <p:pic>
        <p:nvPicPr>
          <p:cNvPr id="5" name="Picture 4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667000"/>
            <a:ext cx="5812970" cy="356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0666782">
            <a:off x="838200" y="2057400"/>
            <a:ext cx="7543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9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143000"/>
            <a:ext cx="5181600" cy="4386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143000"/>
            <a:ext cx="3200400" cy="426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সারদেশ্বরী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533400"/>
            <a:ext cx="5943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048000"/>
            <a:ext cx="449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886200"/>
            <a:ext cx="1752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হৃদপিন্ড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3962400"/>
            <a:ext cx="1752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962400"/>
            <a:ext cx="1752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ধমনি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029200"/>
            <a:ext cx="1752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5029200"/>
            <a:ext cx="2819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600200"/>
            <a:ext cx="7467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Heart Function !st Par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19800" y="1447800"/>
            <a:ext cx="2743200" cy="2057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9649214">
            <a:off x="1432190" y="2907086"/>
            <a:ext cx="4495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সংবহনতন্ত্র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649214">
            <a:off x="1881009" y="3425746"/>
            <a:ext cx="5575108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649214">
            <a:off x="1436886" y="2139737"/>
            <a:ext cx="2491127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হৃদপিন্ড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38200"/>
            <a:ext cx="594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2209800"/>
            <a:ext cx="68580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115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15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15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594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3886200"/>
            <a:ext cx="1905000" cy="609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অলিন্দ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91400" y="533400"/>
          <a:ext cx="914400" cy="771525"/>
        </p:xfrm>
        <a:graphic>
          <a:graphicData uri="http://schemas.openxmlformats.org/presentationml/2006/ole">
            <p:oleObj spid="_x0000_s3076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7" name="Picture 6" descr="images (22).jpg"/>
          <p:cNvPicPr>
            <a:picLocks noChangeAspect="1"/>
          </p:cNvPicPr>
          <p:nvPr/>
        </p:nvPicPr>
        <p:blipFill>
          <a:blip r:embed="rId4"/>
          <a:srcRect l="3509" t="6032" r="7018" b="5002"/>
          <a:stretch>
            <a:fillRect/>
          </a:stretch>
        </p:blipFill>
        <p:spPr>
          <a:xfrm>
            <a:off x="2819400" y="2362200"/>
            <a:ext cx="3886200" cy="449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32766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অলিন্দ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44196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নিলয়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886200"/>
            <a:ext cx="1828800" cy="609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নিলয়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10200"/>
            <a:ext cx="1752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কপাটিকা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667000"/>
            <a:ext cx="1981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উর্দ্ধ</a:t>
            </a:r>
            <a:r>
              <a:rPr lang="en-US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মহাশিরা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2514600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উর্দ্ধ</a:t>
            </a:r>
            <a:r>
              <a:rPr lang="en-US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মহাধমনি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3200400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ফুসফুসীয়</a:t>
            </a:r>
            <a:r>
              <a:rPr lang="en-US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শিরা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4648200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প্রকোষ্ট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5105400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এপিকার্ডিয়াম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56388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মায়োকার্ডিয়াম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61722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এন্ডোকার্ডিয়াম</a:t>
            </a:r>
            <a:endParaRPr lang="en-US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362200" y="2895600"/>
            <a:ext cx="1066800" cy="152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74454">
            <a:off x="2246162" y="4047990"/>
            <a:ext cx="1679876" cy="1138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523126">
            <a:off x="2004768" y="5085305"/>
            <a:ext cx="2924663" cy="5768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0" y="6172201"/>
            <a:ext cx="2895600" cy="152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6" idx="3"/>
          </p:cNvCxnSpPr>
          <p:nvPr/>
        </p:nvCxnSpPr>
        <p:spPr>
          <a:xfrm flipV="1">
            <a:off x="2743200" y="3962400"/>
            <a:ext cx="2514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3"/>
          </p:cNvCxnSpPr>
          <p:nvPr/>
        </p:nvCxnSpPr>
        <p:spPr>
          <a:xfrm>
            <a:off x="2743200" y="4953000"/>
            <a:ext cx="2895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43200" y="4953000"/>
            <a:ext cx="2133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743200" y="48768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209800" y="4572000"/>
            <a:ext cx="3200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4343400" y="28956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562600" y="3429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5486400" y="4038600"/>
            <a:ext cx="1447800" cy="153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5715000" y="4649788"/>
            <a:ext cx="1219200" cy="150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6477000" y="5334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6400800" y="57912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V="1">
            <a:off x="6096000" y="5791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191000" y="3886200"/>
            <a:ext cx="3810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38600" y="5257800"/>
            <a:ext cx="3810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819400" y="5029200"/>
            <a:ext cx="2133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257800" y="4343400"/>
            <a:ext cx="3810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48200" y="4191000"/>
            <a:ext cx="3810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54" grpId="0" animBg="1"/>
      <p:bldP spid="55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rved Right Arrow 18"/>
          <p:cNvSpPr/>
          <p:nvPr/>
        </p:nvSpPr>
        <p:spPr>
          <a:xfrm rot="12668392">
            <a:off x="7781899" y="2197524"/>
            <a:ext cx="457200" cy="753544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19224890">
            <a:off x="3099178" y="5376919"/>
            <a:ext cx="457200" cy="753544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2668392">
            <a:off x="7901314" y="3793137"/>
            <a:ext cx="457200" cy="753544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5386055">
            <a:off x="6515882" y="5267827"/>
            <a:ext cx="457200" cy="753544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464707">
            <a:off x="948025" y="4320970"/>
            <a:ext cx="457200" cy="753544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28600"/>
            <a:ext cx="594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কার্যপদ্ধতি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1066800"/>
            <a:ext cx="297180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হৃদপিন্ড</a:t>
            </a:r>
            <a:r>
              <a:rPr lang="en-US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হৃদপেশি</a:t>
            </a:r>
            <a:r>
              <a:rPr lang="en-US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গঠিত</a:t>
            </a:r>
            <a:endParaRPr lang="en-US" sz="40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2286000"/>
            <a:ext cx="19050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সংকোচন</a:t>
            </a:r>
            <a:endParaRPr lang="en-US" sz="4000" b="1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প্রসারণ</a:t>
            </a:r>
            <a:endParaRPr lang="en-US" sz="40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2590800"/>
            <a:ext cx="3124200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নিলয়ে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4572000"/>
            <a:ext cx="25908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44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33800" y="5181600"/>
            <a:ext cx="2971800" cy="1371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b="1" baseline="-25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নিলয়ে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baseline="-25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sz="3200" b="1" baseline="-25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19800" y="4038600"/>
            <a:ext cx="297180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b="1" baseline="-25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অলিন্দে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baseline="-25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sz="3200" b="1" baseline="-25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2200" y="2438400"/>
            <a:ext cx="29718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baseline="-25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sz="3200" b="1" baseline="-25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838200"/>
            <a:ext cx="2971800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মহাধমনী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পড়ে</a:t>
            </a:r>
            <a:endParaRPr lang="en-US" sz="3200" b="1" baseline="-25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5" grpId="0" animBg="1"/>
      <p:bldP spid="3" grpId="0" animBg="1"/>
      <p:bldP spid="13" grpId="1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38200"/>
            <a:ext cx="236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2057400"/>
            <a:ext cx="6858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লিখ</a:t>
            </a:r>
            <a:endParaRPr lang="en-US" sz="4800" b="1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কপাটিকা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ফুসফুসীয়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হৃদপেশি</a:t>
            </a:r>
            <a:endParaRPr lang="en-US" sz="48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838200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১০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38200"/>
            <a:ext cx="236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00200"/>
            <a:ext cx="754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হৃদপিন্ড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438400"/>
            <a:ext cx="7315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হৃদপিন্ডে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কপাটিকা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2004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0386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কৈশিক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38200"/>
            <a:ext cx="236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00200"/>
            <a:ext cx="7543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184</Words>
  <Application>Microsoft Office PowerPoint</Application>
  <PresentationFormat>On-screen Show (4:3)</PresentationFormat>
  <Paragraphs>56</Paragraphs>
  <Slides>10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29</cp:revision>
  <dcterms:created xsi:type="dcterms:W3CDTF">2020-04-23T03:31:54Z</dcterms:created>
  <dcterms:modified xsi:type="dcterms:W3CDTF">2020-04-24T14:29:15Z</dcterms:modified>
</cp:coreProperties>
</file>