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96" r:id="rId2"/>
    <p:sldId id="310" r:id="rId3"/>
    <p:sldId id="311" r:id="rId4"/>
    <p:sldId id="260" r:id="rId5"/>
    <p:sldId id="278" r:id="rId6"/>
    <p:sldId id="282" r:id="rId7"/>
    <p:sldId id="283" r:id="rId8"/>
    <p:sldId id="258" r:id="rId9"/>
    <p:sldId id="257" r:id="rId10"/>
    <p:sldId id="287" r:id="rId11"/>
    <p:sldId id="303" r:id="rId12"/>
    <p:sldId id="305" r:id="rId13"/>
    <p:sldId id="307" r:id="rId14"/>
    <p:sldId id="291" r:id="rId15"/>
    <p:sldId id="293" r:id="rId16"/>
    <p:sldId id="300" r:id="rId17"/>
    <p:sldId id="31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7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4531D-7B63-4BFF-BCB7-808C185AD8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E3DB2-4485-454E-ABB5-DECD1CE62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1728E-EB8F-4062-94AF-00C4C557E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0F54F-6FCC-41A0-AAEA-553322F75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EED63-A143-4B07-B139-829D5E1AA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8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1D95B-B111-422F-8DC3-6C11F97F7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801F4C-CD97-41D7-9AA2-016B6FE0F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106EC-B8E2-4EB5-A901-4F43B994C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D6E60-039E-4845-AADE-56E4026A8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EAA33-8211-43A2-8CFF-8CB6F51F4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6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244EDB-44E1-4E16-BD74-65DBD121A6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9CCD1-D6F9-4B1B-A77D-20904D22A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36208-35BE-49D5-94C3-7C5B2CB49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291E0-03FE-43C5-8A1C-038DDA183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D34B6-6771-434A-8430-A0B7B5A99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1E206-DF79-45D9-90B8-58A74A88E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C4845-DD8B-487A-92B4-F710B88B9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F0492-0568-4F26-930D-6D2648838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20E21-3F4F-4350-9349-49957811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4C6F1-6760-4F7D-A16C-782BDC9C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0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B8F31-27F3-40BA-B236-36617B8CB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24CBB-3354-4CB1-8906-302B1C42E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DAA23-930D-48ED-8FA3-B5344449B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66101-BAA6-4BDD-AA9B-0F557B60D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63EFC-10AD-4841-A4C8-047AADE3C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1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90D50-67BF-4653-A1C8-5BEC754E5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E65B6-8D53-422B-AEE4-C77F8E8815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EE2039-FA15-45E3-8992-8B903E1E2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3FA2F9-7ACD-4D64-898D-1AA5E7FBD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9B371-079D-4611-8C6D-2D9EA8DB2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2A6AE-7B56-490C-BCB6-0E9F631E5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4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C7DD1-7BBF-432D-82F8-42C3735A1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0685E-9661-4083-B164-3AC13DBF1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450DF-B181-42BB-8644-3CAA9A0BE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9811E2-A6A4-4D2E-93CB-C6CB87ADF0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AB49ED-8BE8-48AE-A657-2AB5093FC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7073A2-3A38-47CF-8AE8-3A6AC9DD1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4B9901-FAD4-4230-9A9A-5FAA04727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AD38BD-A3AA-4444-8F90-C4ADE7408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789F7-27A1-4170-9D4E-5C9265CC4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F3C4F2-6FE4-418C-81DB-EA06E5E8E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0A7C14-A50C-435F-A723-ED326C484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FA3804-946A-453C-BB38-C0743982B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2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94FC1E-7071-410F-B5CF-01127B6A4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06AC7E-27B7-4A45-A477-F052ACBBC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A514D-AAF9-478F-83C5-B860EFE7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0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9487C-22E6-4782-9AFE-6C1B850D1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223AB-79AC-4D01-A6E6-13E2B50B3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F6DBE-637C-4BAB-AAB2-9EDF94F21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A68DB-AE63-49AE-9119-E349E3F90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89757-E482-4F55-8AB1-748D0B1F5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617505-3DDC-4B38-B93E-3D4522BEE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9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7E879-CAFB-4AD9-942F-817A9623A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63C7DC-A4C6-4491-97AE-8DB65A5619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EE7D2-67DB-47D8-8B67-BA6A30F83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B67EB-2C74-4315-92EA-5C8FE3D5D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0AA88-BCEF-4402-995C-604A338F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E7474-5B23-4E80-A2C0-11DA48540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E23061-CE70-41CF-903C-B4F8B0A19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6854B-DCA4-43BE-96C3-DAE6DCBEC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9CB80-A2D9-4DDF-B0D2-7177005C4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C8A74-A36B-49D9-B892-D5C7E908FB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930FB-4405-4824-8E9E-39E2AC4D5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2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2915920-D215-441C-930F-58720F03C92C}"/>
              </a:ext>
            </a:extLst>
          </p:cNvPr>
          <p:cNvGrpSpPr/>
          <p:nvPr/>
        </p:nvGrpSpPr>
        <p:grpSpPr>
          <a:xfrm>
            <a:off x="-304800" y="-20205"/>
            <a:ext cx="8942372" cy="6858000"/>
            <a:chOff x="-304800" y="-20205"/>
            <a:chExt cx="8942372" cy="68580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8B83D43-A7F9-449E-BB64-908C7B473F44}"/>
                </a:ext>
              </a:extLst>
            </p:cNvPr>
            <p:cNvGrpSpPr/>
            <p:nvPr/>
          </p:nvGrpSpPr>
          <p:grpSpPr>
            <a:xfrm>
              <a:off x="-304800" y="-20205"/>
              <a:ext cx="8942372" cy="6858000"/>
              <a:chOff x="0" y="0"/>
              <a:chExt cx="8426762" cy="6858000"/>
            </a:xfrm>
            <a:noFill/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B78C825-D2FB-47AE-B7D4-0AF9BE9F97E9}"/>
                  </a:ext>
                </a:extLst>
              </p:cNvPr>
              <p:cNvSpPr/>
              <p:nvPr/>
            </p:nvSpPr>
            <p:spPr>
              <a:xfrm>
                <a:off x="0" y="582066"/>
                <a:ext cx="8001000" cy="569386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6184AC8-4F96-4597-B908-49218D6E5253}"/>
                  </a:ext>
                </a:extLst>
              </p:cNvPr>
              <p:cNvSpPr/>
              <p:nvPr/>
            </p:nvSpPr>
            <p:spPr>
              <a:xfrm>
                <a:off x="0" y="0"/>
                <a:ext cx="69342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19AD55-FA21-49DA-88CA-30918D58CBAA}"/>
                  </a:ext>
                </a:extLst>
              </p:cNvPr>
              <p:cNvSpPr/>
              <p:nvPr/>
            </p:nvSpPr>
            <p:spPr>
              <a:xfrm>
                <a:off x="0" y="0"/>
                <a:ext cx="57150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08D989-DF4A-49F8-9516-23E4FD8C5B7F}"/>
                  </a:ext>
                </a:extLst>
              </p:cNvPr>
              <p:cNvSpPr txBox="1"/>
              <p:nvPr/>
            </p:nvSpPr>
            <p:spPr>
              <a:xfrm>
                <a:off x="468543" y="436109"/>
                <a:ext cx="689864" cy="618630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  <a:p>
                <a:pPr algn="ctr"/>
                <a:r>
                  <a:rPr lang="en-US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  <a:p>
                <a:pPr algn="ctr"/>
                <a:r>
                  <a:rPr lang="en-US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</a:p>
              <a:p>
                <a:pPr algn="ctr"/>
                <a:r>
                  <a:rPr lang="en-US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</a:p>
              <a:p>
                <a:pPr algn="ctr"/>
                <a:r>
                  <a:rPr lang="en-US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RMA</a:t>
                </a:r>
              </a:p>
              <a:p>
                <a:pPr algn="ctr"/>
                <a:r>
                  <a:rPr lang="en-US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  <a:p>
                <a:pPr algn="ctr"/>
                <a:r>
                  <a:rPr lang="en-US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  <a:p>
                <a:pPr algn="ctr"/>
                <a:r>
                  <a:rPr lang="en-US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</a:p>
              <a:p>
                <a:pPr algn="ctr"/>
                <a:r>
                  <a:rPr lang="en-US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2EE93C4-E020-49C8-A266-C17F862DE196}"/>
                  </a:ext>
                </a:extLst>
              </p:cNvPr>
              <p:cNvSpPr/>
              <p:nvPr/>
            </p:nvSpPr>
            <p:spPr>
              <a:xfrm>
                <a:off x="7740962" y="1227208"/>
                <a:ext cx="685800" cy="440358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  <a:p>
                <a:pPr algn="ctr"/>
                <a:r>
                  <a:rPr lang="en-US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  <a:p>
                <a:pPr algn="ctr"/>
                <a:r>
                  <a:rPr lang="en-US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  <a:p>
                <a:pPr algn="ctr"/>
                <a:r>
                  <a:rPr lang="en-US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</a:p>
              <a:p>
                <a:pPr algn="ctr"/>
                <a:r>
                  <a:rPr lang="en-US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  <a:p>
                <a:pPr algn="ctr"/>
                <a:r>
                  <a:rPr lang="en-US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</a:p>
              <a:p>
                <a:pPr algn="ctr"/>
                <a:r>
                  <a:rPr lang="en-US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</a:p>
              <a:p>
                <a:pPr algn="ctr"/>
                <a:r>
                  <a:rPr lang="en-US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</a:p>
              <a:p>
                <a:pPr algn="ctr"/>
                <a:r>
                  <a:rPr lang="en-US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</a:p>
              <a:p>
                <a:pPr algn="ctr"/>
                <a:r>
                  <a:rPr lang="en-US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</a:p>
            </p:txBody>
          </p:sp>
        </p:grp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B11DF78D-C987-494B-8411-4A9FF5917D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7853" y="917660"/>
              <a:ext cx="4223111" cy="5367278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04AD7A1-3861-4A70-B958-730CC327CA73}"/>
                </a:ext>
              </a:extLst>
            </p:cNvPr>
            <p:cNvSpPr/>
            <p:nvPr/>
          </p:nvSpPr>
          <p:spPr>
            <a:xfrm rot="19131336">
              <a:off x="3481596" y="2490424"/>
              <a:ext cx="650748" cy="569958"/>
            </a:xfrm>
            <a:prstGeom prst="rect">
              <a:avLst/>
            </a:prstGeom>
            <a:gradFill>
              <a:gsLst>
                <a:gs pos="50000">
                  <a:schemeClr val="bg2">
                    <a:alpha val="98000"/>
                    <a:lumMod val="62000"/>
                  </a:schemeClr>
                </a:gs>
                <a:gs pos="0">
                  <a:schemeClr val="bg2">
                    <a:lumMod val="2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ICT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8F706D4-D970-43B8-8831-85F389811482}"/>
                </a:ext>
              </a:extLst>
            </p:cNvPr>
            <p:cNvSpPr/>
            <p:nvPr/>
          </p:nvSpPr>
          <p:spPr>
            <a:xfrm>
              <a:off x="2885426" y="903160"/>
              <a:ext cx="4191226" cy="92333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  <a:latin typeface="NikoshBAN" panose="02000000000000000000" pitchFamily="2" charset="0"/>
                  <a:cs typeface="NikoshBAN" panose="02000000000000000000" pitchFamily="2" charset="0"/>
                </a:rPr>
                <a:t>WELCOME</a:t>
              </a:r>
              <a:endPara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CFAD35EE-ED54-46C2-8257-E3B350D59419}"/>
                </a:ext>
              </a:extLst>
            </p:cNvPr>
            <p:cNvSpPr/>
            <p:nvPr/>
          </p:nvSpPr>
          <p:spPr>
            <a:xfrm>
              <a:off x="2648697" y="722180"/>
              <a:ext cx="122638" cy="5733687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70996EA-7A07-4DC5-9F2A-CB84D5C42342}"/>
                </a:ext>
              </a:extLst>
            </p:cNvPr>
            <p:cNvSpPr/>
            <p:nvPr/>
          </p:nvSpPr>
          <p:spPr>
            <a:xfrm>
              <a:off x="2514600" y="532650"/>
              <a:ext cx="4908116" cy="18953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2D56034-5879-42F5-8DF6-ABD2FC523A61}"/>
                </a:ext>
              </a:extLst>
            </p:cNvPr>
            <p:cNvSpPr/>
            <p:nvPr/>
          </p:nvSpPr>
          <p:spPr>
            <a:xfrm>
              <a:off x="2514600" y="6412683"/>
              <a:ext cx="4908116" cy="149709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5DACAEB-DC86-44C2-849B-D18F9BF6D889}"/>
                </a:ext>
              </a:extLst>
            </p:cNvPr>
            <p:cNvSpPr txBox="1"/>
            <p:nvPr/>
          </p:nvSpPr>
          <p:spPr>
            <a:xfrm>
              <a:off x="2942628" y="4200514"/>
              <a:ext cx="4134024" cy="1092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500" dirty="0">
                  <a:solidFill>
                    <a:schemeClr val="bg1"/>
                  </a:solidFill>
                  <a:latin typeface="Blackadder ITC" panose="04020505051007020D02" pitchFamily="82" charset="0"/>
                  <a:cs typeface="Times New Roman" panose="02020603050405020304" pitchFamily="18" charset="0"/>
                </a:rPr>
                <a:t>communication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BC80139-3829-4926-804B-E6488902A9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7616" y="753577"/>
              <a:ext cx="1273199" cy="1623939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7FCABB8B-B7DD-4125-8FF7-C9EA56ED45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2781" y="2721490"/>
              <a:ext cx="1341158" cy="1623939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2CAD9AB4-EDCF-4F13-9C5A-E5BFD6EE432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2781" y="4689403"/>
              <a:ext cx="1308034" cy="1606736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02EECDC-B575-42DC-AFB4-17B467E59D04}"/>
                </a:ext>
              </a:extLst>
            </p:cNvPr>
            <p:cNvSpPr txBox="1"/>
            <p:nvPr/>
          </p:nvSpPr>
          <p:spPr>
            <a:xfrm>
              <a:off x="4496601" y="3524015"/>
              <a:ext cx="102655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i="1" dirty="0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F8F3CF48-C03E-4407-9AB4-AEC612E944B9}"/>
                </a:ext>
              </a:extLst>
            </p:cNvPr>
            <p:cNvSpPr/>
            <p:nvPr/>
          </p:nvSpPr>
          <p:spPr>
            <a:xfrm>
              <a:off x="7150247" y="709351"/>
              <a:ext cx="122638" cy="5733687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0686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E74EB7-F315-4CAE-9CF2-663FAF5A0BB0}"/>
              </a:ext>
            </a:extLst>
          </p:cNvPr>
          <p:cNvSpPr/>
          <p:nvPr/>
        </p:nvSpPr>
        <p:spPr>
          <a:xfrm>
            <a:off x="685800" y="337959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সিনক্রোনাইজেশনের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ডেটা ট্রান্সমিশন ম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েথ</a:t>
            </a:r>
            <a:r>
              <a:rPr lang="bn-BD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ড এর শ্রেনী বিভাগ </a:t>
            </a:r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86A9D3F-6B3E-4BC3-9DFB-6D503E48D15D}"/>
              </a:ext>
            </a:extLst>
          </p:cNvPr>
          <p:cNvGrpSpPr/>
          <p:nvPr/>
        </p:nvGrpSpPr>
        <p:grpSpPr>
          <a:xfrm>
            <a:off x="381000" y="2514600"/>
            <a:ext cx="8152794" cy="3481985"/>
            <a:chOff x="610206" y="2133600"/>
            <a:chExt cx="8152794" cy="3481985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8B28684-FB82-432B-A9B2-4889041C3CBE}"/>
                </a:ext>
              </a:extLst>
            </p:cNvPr>
            <p:cNvCxnSpPr>
              <a:cxnSpLocks/>
            </p:cNvCxnSpPr>
            <p:nvPr/>
          </p:nvCxnSpPr>
          <p:spPr>
            <a:xfrm>
              <a:off x="1752603" y="3791617"/>
              <a:ext cx="5943601" cy="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B0E3BB31-2389-4DDE-9058-7BEB9F5B4E04}"/>
                </a:ext>
              </a:extLst>
            </p:cNvPr>
            <p:cNvGrpSpPr/>
            <p:nvPr/>
          </p:nvGrpSpPr>
          <p:grpSpPr>
            <a:xfrm>
              <a:off x="610206" y="2133600"/>
              <a:ext cx="8152794" cy="3481985"/>
              <a:chOff x="610206" y="2113317"/>
              <a:chExt cx="8152794" cy="3481985"/>
            </a:xfrm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01D8C7F4-6C75-49EA-BE4F-9BE6AB02DBF9}"/>
                  </a:ext>
                </a:extLst>
              </p:cNvPr>
              <p:cNvSpPr/>
              <p:nvPr/>
            </p:nvSpPr>
            <p:spPr>
              <a:xfrm>
                <a:off x="2438400" y="2113317"/>
                <a:ext cx="4267200" cy="911926"/>
              </a:xfrm>
              <a:custGeom>
                <a:avLst/>
                <a:gdLst>
                  <a:gd name="connsiteX0" fmla="*/ 0 w 3263182"/>
                  <a:gd name="connsiteY0" fmla="*/ 0 h 4294416"/>
                  <a:gd name="connsiteX1" fmla="*/ 3263182 w 3263182"/>
                  <a:gd name="connsiteY1" fmla="*/ 0 h 4294416"/>
                  <a:gd name="connsiteX2" fmla="*/ 3263182 w 3263182"/>
                  <a:gd name="connsiteY2" fmla="*/ 4294416 h 4294416"/>
                  <a:gd name="connsiteX3" fmla="*/ 0 w 3263182"/>
                  <a:gd name="connsiteY3" fmla="*/ 4294416 h 4294416"/>
                  <a:gd name="connsiteX4" fmla="*/ 0 w 3263182"/>
                  <a:gd name="connsiteY4" fmla="*/ 0 h 4294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63182" h="4294416">
                    <a:moveTo>
                      <a:pt x="3263182" y="0"/>
                    </a:moveTo>
                    <a:lnTo>
                      <a:pt x="0" y="0"/>
                    </a:lnTo>
                    <a:lnTo>
                      <a:pt x="0" y="4294416"/>
                    </a:lnTo>
                    <a:lnTo>
                      <a:pt x="3263182" y="4294416"/>
                    </a:lnTo>
                    <a:lnTo>
                      <a:pt x="3263182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6830" tIns="36830" rIns="36831" bIns="36830" numCol="1" spcCol="1270" anchor="ctr" anchorCtr="0">
                <a:noAutofit/>
              </a:bodyPr>
              <a:lstStyle/>
              <a:p>
                <a:pPr marL="0" lvl="0" indent="0" algn="ctr" defTabSz="2578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4400" kern="1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ডেটা</a:t>
                </a:r>
                <a:r>
                  <a:rPr lang="en-US" sz="4400" kern="1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kern="1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ট্রান্সমিশন</a:t>
                </a:r>
                <a:r>
                  <a:rPr lang="en-US" sz="4400" kern="1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ম</a:t>
                </a:r>
                <a:r>
                  <a:rPr lang="as-IN" sz="4400" kern="1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4400" kern="1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থড</a:t>
                </a:r>
                <a:endParaRPr lang="en-US" sz="4400" kern="1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85E3B391-0A71-418C-B2B5-17B9EE062D43}"/>
                  </a:ext>
                </a:extLst>
              </p:cNvPr>
              <p:cNvSpPr/>
              <p:nvPr/>
            </p:nvSpPr>
            <p:spPr>
              <a:xfrm>
                <a:off x="610206" y="4560219"/>
                <a:ext cx="2285989" cy="1035082"/>
              </a:xfrm>
              <a:custGeom>
                <a:avLst/>
                <a:gdLst>
                  <a:gd name="connsiteX0" fmla="*/ 0 w 3395073"/>
                  <a:gd name="connsiteY0" fmla="*/ 0 h 1148383"/>
                  <a:gd name="connsiteX1" fmla="*/ 3395073 w 3395073"/>
                  <a:gd name="connsiteY1" fmla="*/ 0 h 1148383"/>
                  <a:gd name="connsiteX2" fmla="*/ 3395073 w 3395073"/>
                  <a:gd name="connsiteY2" fmla="*/ 1148383 h 1148383"/>
                  <a:gd name="connsiteX3" fmla="*/ 0 w 3395073"/>
                  <a:gd name="connsiteY3" fmla="*/ 1148383 h 1148383"/>
                  <a:gd name="connsiteX4" fmla="*/ 0 w 3395073"/>
                  <a:gd name="connsiteY4" fmla="*/ 0 h 1148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95073" h="1148383">
                    <a:moveTo>
                      <a:pt x="0" y="0"/>
                    </a:moveTo>
                    <a:lnTo>
                      <a:pt x="3395073" y="0"/>
                    </a:lnTo>
                    <a:lnTo>
                      <a:pt x="3395073" y="1148383"/>
                    </a:lnTo>
                    <a:lnTo>
                      <a:pt x="0" y="11483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69000">
                      <a:srgbClr val="FF0000"/>
                    </a:gs>
                    <a:gs pos="53999">
                      <a:srgbClr val="B7E8F8"/>
                    </a:gs>
                    <a:gs pos="15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4290" tIns="34290" rIns="34290" bIns="34290" numCol="1" spcCol="1270" anchor="ctr" anchorCtr="0">
                <a:noAutofit/>
              </a:bodyPr>
              <a:lstStyle/>
              <a:p>
                <a:pPr marL="0" lvl="0" indent="0" algn="ctr" defTabSz="2400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3600" kern="1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এসিনক্রোনাস</a:t>
                </a:r>
                <a:endParaRPr lang="en-US" sz="3600" kern="1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D48A2284-8487-436A-81EF-C24B8FBFBEB2}"/>
                  </a:ext>
                </a:extLst>
              </p:cNvPr>
              <p:cNvSpPr/>
              <p:nvPr/>
            </p:nvSpPr>
            <p:spPr>
              <a:xfrm>
                <a:off x="3581402" y="4560219"/>
                <a:ext cx="2285995" cy="1035083"/>
              </a:xfrm>
              <a:custGeom>
                <a:avLst/>
                <a:gdLst>
                  <a:gd name="connsiteX0" fmla="*/ 0 w 3395073"/>
                  <a:gd name="connsiteY0" fmla="*/ 0 h 1035083"/>
                  <a:gd name="connsiteX1" fmla="*/ 3395073 w 3395073"/>
                  <a:gd name="connsiteY1" fmla="*/ 0 h 1035083"/>
                  <a:gd name="connsiteX2" fmla="*/ 3395073 w 3395073"/>
                  <a:gd name="connsiteY2" fmla="*/ 1035083 h 1035083"/>
                  <a:gd name="connsiteX3" fmla="*/ 0 w 3395073"/>
                  <a:gd name="connsiteY3" fmla="*/ 1035083 h 1035083"/>
                  <a:gd name="connsiteX4" fmla="*/ 0 w 3395073"/>
                  <a:gd name="connsiteY4" fmla="*/ 0 h 1035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95073" h="1035083">
                    <a:moveTo>
                      <a:pt x="0" y="0"/>
                    </a:moveTo>
                    <a:lnTo>
                      <a:pt x="3395073" y="0"/>
                    </a:lnTo>
                    <a:lnTo>
                      <a:pt x="3395073" y="1035083"/>
                    </a:lnTo>
                    <a:lnTo>
                      <a:pt x="0" y="10350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4290" tIns="34290" rIns="34290" bIns="34290" numCol="1" spcCol="1270" anchor="ctr" anchorCtr="0">
                <a:noAutofit/>
              </a:bodyPr>
              <a:lstStyle/>
              <a:p>
                <a:pPr marL="0" lvl="0" indent="0" algn="ctr" defTabSz="2400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3600" kern="1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সিনক্রোনাস</a:t>
                </a:r>
                <a:endParaRPr lang="en-US" sz="3600" kern="1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69849329-96D1-4938-A682-825E385779ED}"/>
                  </a:ext>
                </a:extLst>
              </p:cNvPr>
              <p:cNvSpPr/>
              <p:nvPr/>
            </p:nvSpPr>
            <p:spPr>
              <a:xfrm>
                <a:off x="6477002" y="4560219"/>
                <a:ext cx="2285998" cy="1035082"/>
              </a:xfrm>
              <a:custGeom>
                <a:avLst/>
                <a:gdLst>
                  <a:gd name="connsiteX0" fmla="*/ 0 w 3395073"/>
                  <a:gd name="connsiteY0" fmla="*/ 0 h 1343321"/>
                  <a:gd name="connsiteX1" fmla="*/ 3395073 w 3395073"/>
                  <a:gd name="connsiteY1" fmla="*/ 0 h 1343321"/>
                  <a:gd name="connsiteX2" fmla="*/ 3395073 w 3395073"/>
                  <a:gd name="connsiteY2" fmla="*/ 1343321 h 1343321"/>
                  <a:gd name="connsiteX3" fmla="*/ 0 w 3395073"/>
                  <a:gd name="connsiteY3" fmla="*/ 1343321 h 1343321"/>
                  <a:gd name="connsiteX4" fmla="*/ 0 w 3395073"/>
                  <a:gd name="connsiteY4" fmla="*/ 0 h 1343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95073" h="1343321">
                    <a:moveTo>
                      <a:pt x="0" y="0"/>
                    </a:moveTo>
                    <a:lnTo>
                      <a:pt x="3395073" y="0"/>
                    </a:lnTo>
                    <a:lnTo>
                      <a:pt x="3395073" y="1343321"/>
                    </a:lnTo>
                    <a:lnTo>
                      <a:pt x="0" y="13433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F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4290" tIns="34290" rIns="34290" bIns="34290" numCol="1" spcCol="1270" anchor="ctr" anchorCtr="0">
                <a:noAutofit/>
              </a:bodyPr>
              <a:lstStyle/>
              <a:p>
                <a:pPr marL="0" lvl="0" indent="0" algn="ctr" defTabSz="2400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3600" kern="1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আইসোক্রোনাস</a:t>
                </a:r>
                <a:endParaRPr lang="en-US" sz="3600" kern="1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38232352-48FF-4A98-AA34-AEFB6B0007EB}"/>
                  </a:ext>
                </a:extLst>
              </p:cNvPr>
              <p:cNvCxnSpPr/>
              <p:nvPr/>
            </p:nvCxnSpPr>
            <p:spPr>
              <a:xfrm>
                <a:off x="7696204" y="3791616"/>
                <a:ext cx="0" cy="76637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79B29531-0285-484E-909C-BF9EC505F03C}"/>
                  </a:ext>
                </a:extLst>
              </p:cNvPr>
              <p:cNvCxnSpPr/>
              <p:nvPr/>
            </p:nvCxnSpPr>
            <p:spPr>
              <a:xfrm>
                <a:off x="4614203" y="3791616"/>
                <a:ext cx="0" cy="76637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CCD78761-3941-4AFE-929E-E645B6A4EA90}"/>
                  </a:ext>
                </a:extLst>
              </p:cNvPr>
              <p:cNvCxnSpPr/>
              <p:nvPr/>
            </p:nvCxnSpPr>
            <p:spPr>
              <a:xfrm>
                <a:off x="1752603" y="3791616"/>
                <a:ext cx="0" cy="76637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4F4F5C5-4A7F-4C22-8319-C1BD9D48D69F}"/>
                  </a:ext>
                </a:extLst>
              </p:cNvPr>
              <p:cNvCxnSpPr/>
              <p:nvPr/>
            </p:nvCxnSpPr>
            <p:spPr>
              <a:xfrm>
                <a:off x="4724400" y="3025243"/>
                <a:ext cx="0" cy="76637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598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BCBE1F-6E00-4F04-BE09-D38DB38F7597}"/>
              </a:ext>
            </a:extLst>
          </p:cNvPr>
          <p:cNvSpPr txBox="1"/>
          <p:nvPr/>
        </p:nvSpPr>
        <p:spPr>
          <a:xfrm>
            <a:off x="1521069" y="2168077"/>
            <a:ext cx="3692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F389C8-E1B4-44E6-9EEE-A3CC39A614AA}"/>
              </a:ext>
            </a:extLst>
          </p:cNvPr>
          <p:cNvSpPr txBox="1"/>
          <p:nvPr/>
        </p:nvSpPr>
        <p:spPr>
          <a:xfrm>
            <a:off x="2006405" y="2168077"/>
            <a:ext cx="3692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EC8222-B6CF-4A41-8910-8222653129AE}"/>
              </a:ext>
            </a:extLst>
          </p:cNvPr>
          <p:cNvSpPr txBox="1"/>
          <p:nvPr/>
        </p:nvSpPr>
        <p:spPr>
          <a:xfrm>
            <a:off x="2491740" y="2168077"/>
            <a:ext cx="3692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4EAE9E0A-66F1-43C8-8ED4-DAC788F91BC2}"/>
              </a:ext>
            </a:extLst>
          </p:cNvPr>
          <p:cNvSpPr/>
          <p:nvPr/>
        </p:nvSpPr>
        <p:spPr>
          <a:xfrm>
            <a:off x="1521069" y="278067"/>
            <a:ext cx="6346874" cy="530914"/>
          </a:xfrm>
          <a:prstGeom prst="fram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Asynchronous Transmission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930C6C6-EE8E-4D00-88B5-0F64AC57EA03}"/>
              </a:ext>
            </a:extLst>
          </p:cNvPr>
          <p:cNvSpPr/>
          <p:nvPr/>
        </p:nvSpPr>
        <p:spPr>
          <a:xfrm>
            <a:off x="667782" y="1966234"/>
            <a:ext cx="557746" cy="11658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7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7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7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endParaRPr lang="en-US" sz="27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7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</a:p>
          <a:p>
            <a:pPr algn="ctr"/>
            <a:r>
              <a:rPr lang="as-IN" sz="27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27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3160EC3-5994-4289-BAF9-201DD06FE576}"/>
              </a:ext>
            </a:extLst>
          </p:cNvPr>
          <p:cNvSpPr/>
          <p:nvPr/>
        </p:nvSpPr>
        <p:spPr>
          <a:xfrm>
            <a:off x="7918473" y="1850605"/>
            <a:ext cx="557746" cy="11658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7D987D8-B41E-43F7-918C-419168E46DD4}"/>
              </a:ext>
            </a:extLst>
          </p:cNvPr>
          <p:cNvSpPr/>
          <p:nvPr/>
        </p:nvSpPr>
        <p:spPr>
          <a:xfrm>
            <a:off x="288098" y="3366889"/>
            <a:ext cx="8567803" cy="34289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ডেটা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ট্রান্সমিশন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সিস্টেমে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প্রেরক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ডেটা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গ্রাহকে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ক্যারেক্টার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ক্যারেক্টার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ট্রান্সমিট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এসিনক্রোনাস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ট্রান্সমিশন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কীবোর্ড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া।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026DDB5-F300-404E-8533-51FB8D9B36CD}"/>
              </a:ext>
            </a:extLst>
          </p:cNvPr>
          <p:cNvCxnSpPr>
            <a:cxnSpLocks/>
          </p:cNvCxnSpPr>
          <p:nvPr/>
        </p:nvCxnSpPr>
        <p:spPr>
          <a:xfrm>
            <a:off x="2676379" y="1975026"/>
            <a:ext cx="293311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E56DA06-2F1D-45BE-BE65-359D4EB789D0}"/>
              </a:ext>
            </a:extLst>
          </p:cNvPr>
          <p:cNvSpPr/>
          <p:nvPr/>
        </p:nvSpPr>
        <p:spPr>
          <a:xfrm>
            <a:off x="3374548" y="1549943"/>
            <a:ext cx="1529861" cy="36140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as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িক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6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5 -1.48148E-6 L 0.4263 0.0037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32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4194 0.0037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64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0.4125 0.0078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25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0" grpId="0" animBg="1"/>
      <p:bldP spid="11" grpId="0" animBg="1"/>
      <p:bldP spid="12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2342B55F-9EA3-483D-BECC-88D2467F4BD3}"/>
              </a:ext>
            </a:extLst>
          </p:cNvPr>
          <p:cNvSpPr/>
          <p:nvPr/>
        </p:nvSpPr>
        <p:spPr>
          <a:xfrm>
            <a:off x="976830" y="295417"/>
            <a:ext cx="7328970" cy="69410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Synchronous Transmission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A3929F-0E9B-4825-B8B1-AA347CD74919}"/>
              </a:ext>
            </a:extLst>
          </p:cNvPr>
          <p:cNvSpPr txBox="1"/>
          <p:nvPr/>
        </p:nvSpPr>
        <p:spPr>
          <a:xfrm>
            <a:off x="1168667" y="2500438"/>
            <a:ext cx="13169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F232BD-9B24-41A6-87FD-0AD8D48BC558}"/>
              </a:ext>
            </a:extLst>
          </p:cNvPr>
          <p:cNvSpPr txBox="1"/>
          <p:nvPr/>
        </p:nvSpPr>
        <p:spPr>
          <a:xfrm>
            <a:off x="1181747" y="2962959"/>
            <a:ext cx="19518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C488C1-EB61-4DC8-865A-B5A2B95B9A7E}"/>
              </a:ext>
            </a:extLst>
          </p:cNvPr>
          <p:cNvSpPr txBox="1"/>
          <p:nvPr/>
        </p:nvSpPr>
        <p:spPr>
          <a:xfrm>
            <a:off x="1181747" y="3566917"/>
            <a:ext cx="19518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406BDB0-A06F-410F-970F-B54F68324C01}"/>
              </a:ext>
            </a:extLst>
          </p:cNvPr>
          <p:cNvSpPr/>
          <p:nvPr/>
        </p:nvSpPr>
        <p:spPr>
          <a:xfrm>
            <a:off x="143223" y="2264945"/>
            <a:ext cx="833606" cy="19370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</a:p>
          <a:p>
            <a:pPr algn="ctr"/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E53332C-AC26-48A1-AF9A-C133F9CB24D3}"/>
              </a:ext>
            </a:extLst>
          </p:cNvPr>
          <p:cNvSpPr/>
          <p:nvPr/>
        </p:nvSpPr>
        <p:spPr>
          <a:xfrm>
            <a:off x="8167171" y="2264945"/>
            <a:ext cx="833606" cy="1913021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</a:p>
          <a:p>
            <a:pPr algn="ctr"/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91B076E-DCD0-47E7-9F8B-3AFF988DCF7D}"/>
              </a:ext>
            </a:extLst>
          </p:cNvPr>
          <p:cNvSpPr/>
          <p:nvPr/>
        </p:nvSpPr>
        <p:spPr>
          <a:xfrm>
            <a:off x="237392" y="4504442"/>
            <a:ext cx="8669216" cy="2201158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সমূহকে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ব্লক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প্যাকেট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বিরতিতে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প্রতিবারে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ব্লক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সিনক্রোনাস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ট্রান্সমিশন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ব্লকে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৮০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১৩২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ক্যারেক্টার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037B3E8-C700-405A-8D28-8D622FAF672B}"/>
              </a:ext>
            </a:extLst>
          </p:cNvPr>
          <p:cNvCxnSpPr>
            <a:cxnSpLocks/>
          </p:cNvCxnSpPr>
          <p:nvPr/>
        </p:nvCxnSpPr>
        <p:spPr>
          <a:xfrm>
            <a:off x="2567354" y="2344076"/>
            <a:ext cx="3323493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1E0C0B4-F55B-43BD-9D3B-77C735D9DEA0}"/>
              </a:ext>
            </a:extLst>
          </p:cNvPr>
          <p:cNvSpPr/>
          <p:nvPr/>
        </p:nvSpPr>
        <p:spPr>
          <a:xfrm>
            <a:off x="3437793" y="1903535"/>
            <a:ext cx="1529861" cy="36140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as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িক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6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11111E-6 L 0.27253 0.0763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20" y="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40221 -0.0106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04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.00163 L 0.55221 -0.12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91" y="-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 animBg="1"/>
      <p:bldP spid="7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5B4EBB49-9F09-40CE-BE13-D725F5442A99}"/>
              </a:ext>
            </a:extLst>
          </p:cNvPr>
          <p:cNvSpPr/>
          <p:nvPr/>
        </p:nvSpPr>
        <p:spPr>
          <a:xfrm>
            <a:off x="685800" y="277441"/>
            <a:ext cx="7620000" cy="694109"/>
          </a:xfrm>
          <a:prstGeom prst="fram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Isochronous Transmission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43DBEC4-DD45-4C6D-BC92-B1E7DE09FD3E}"/>
              </a:ext>
            </a:extLst>
          </p:cNvPr>
          <p:cNvSpPr/>
          <p:nvPr/>
        </p:nvSpPr>
        <p:spPr>
          <a:xfrm>
            <a:off x="237392" y="1995163"/>
            <a:ext cx="8669216" cy="3891287"/>
          </a:xfrm>
          <a:prstGeom prst="roundRect">
            <a:avLst/>
          </a:prstGeom>
          <a:gradFill>
            <a:gsLst>
              <a:gs pos="0">
                <a:srgbClr val="7030A0"/>
              </a:gs>
              <a:gs pos="18000">
                <a:schemeClr val="accent6">
                  <a:lumMod val="60000"/>
                  <a:lumOff val="40000"/>
                </a:schemeClr>
              </a:gs>
            </a:gsLst>
            <a:lin ang="15600000" scaled="0"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প্রেরক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স্টেশনের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ডেটা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ট্রান্সমিশনের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দেরি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ডেটাব্লক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ট্রান্সফার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সিনক্রোনাস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ট্রান্সমিশন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রিয়েল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টাইম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এপ্লিকেশনের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ডেটা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ট্রান্সফারে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লাইভ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টিভি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সম্প্রচার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স্ট্রিমিং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89872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70232-653A-48D6-87DB-10B572A88E3C}"/>
              </a:ext>
            </a:extLst>
          </p:cNvPr>
          <p:cNvSpPr txBox="1">
            <a:spLocks/>
          </p:cNvSpPr>
          <p:nvPr/>
        </p:nvSpPr>
        <p:spPr>
          <a:xfrm>
            <a:off x="3076135" y="94968"/>
            <a:ext cx="2667000" cy="63976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bn-BD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6BC9416-1E05-4472-8574-6520DE356B74}"/>
              </a:ext>
            </a:extLst>
          </p:cNvPr>
          <p:cNvSpPr/>
          <p:nvPr/>
        </p:nvSpPr>
        <p:spPr>
          <a:xfrm>
            <a:off x="371035" y="1171019"/>
            <a:ext cx="85443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1.ডিভাইস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সমূহের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অবস্থানগত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দূরত্ব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ডেটার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বিন্যাসের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ট্রান্সমিশন ম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েথ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কতভাবে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7E541F9-286D-4FE5-9E86-911F1A95694E}"/>
              </a:ext>
            </a:extLst>
          </p:cNvPr>
          <p:cNvSpPr/>
          <p:nvPr/>
        </p:nvSpPr>
        <p:spPr>
          <a:xfrm>
            <a:off x="457200" y="3223134"/>
            <a:ext cx="85443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2.সিরিয়াল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ট্রান্সমিশন ম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েথ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কতভাবে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ACBA18F-BE64-4876-B636-FFF13811FAD2}"/>
              </a:ext>
            </a:extLst>
          </p:cNvPr>
          <p:cNvSpPr/>
          <p:nvPr/>
        </p:nvSpPr>
        <p:spPr>
          <a:xfrm>
            <a:off x="522264" y="4800600"/>
            <a:ext cx="85443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3.ব্লক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ব্লক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আকারে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ট্রান্সমিশন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মেথড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98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8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92C2CB9-3503-4CC4-8F7C-BCC60F22862C}"/>
              </a:ext>
            </a:extLst>
          </p:cNvPr>
          <p:cNvSpPr txBox="1"/>
          <p:nvPr/>
        </p:nvSpPr>
        <p:spPr>
          <a:xfrm>
            <a:off x="1524000" y="3644515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এসিনক্রোনাস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সিনক্রোনাস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ট্রান্সমিসনের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8A78F60-1FE5-4048-B63E-EE7FF08E8ACB}"/>
              </a:ext>
            </a:extLst>
          </p:cNvPr>
          <p:cNvSpPr/>
          <p:nvPr/>
        </p:nvSpPr>
        <p:spPr>
          <a:xfrm>
            <a:off x="457200" y="514529"/>
            <a:ext cx="838200" cy="56388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</a:p>
          <a:p>
            <a:pPr algn="ctr"/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লী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</a:p>
          <a:p>
            <a:pPr algn="ctr"/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A1D246-F471-409E-BE57-16255450AA96}"/>
              </a:ext>
            </a:extLst>
          </p:cNvPr>
          <p:cNvSpPr txBox="1"/>
          <p:nvPr/>
        </p:nvSpPr>
        <p:spPr>
          <a:xfrm>
            <a:off x="1498209" y="4848361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এসিনক্রোনাস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সিনক্রোনাস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আইসোক্রোনাস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ট্রান্সমিসনের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অসুবিধা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DBDA61-D4A6-4164-9ED0-170A1140DB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501917"/>
            <a:ext cx="5943600" cy="271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2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A4FE6-6792-45A9-BA18-2C5FB5C818E3}"/>
              </a:ext>
            </a:extLst>
          </p:cNvPr>
          <p:cNvSpPr txBox="1"/>
          <p:nvPr/>
        </p:nvSpPr>
        <p:spPr>
          <a:xfrm>
            <a:off x="1070256" y="48006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এসিনক্রোনাস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সিনক্রোনাস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আইসোক্রোনাস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ট্রান্সমিসনের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সুবিধাজনক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স্বপক্ষে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EE2D08B-9BF4-4518-8007-A144FD690C9F}"/>
              </a:ext>
            </a:extLst>
          </p:cNvPr>
          <p:cNvGrpSpPr/>
          <p:nvPr/>
        </p:nvGrpSpPr>
        <p:grpSpPr>
          <a:xfrm>
            <a:off x="0" y="533400"/>
            <a:ext cx="1371600" cy="1116287"/>
            <a:chOff x="2438400" y="104518"/>
            <a:chExt cx="2895600" cy="479847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645EBAA-DA81-4796-B898-D6C0E3BEF438}"/>
                </a:ext>
              </a:extLst>
            </p:cNvPr>
            <p:cNvSpPr/>
            <p:nvPr/>
          </p:nvSpPr>
          <p:spPr>
            <a:xfrm>
              <a:off x="2667000" y="2540797"/>
              <a:ext cx="2438400" cy="2362199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9FC22318-7DAC-4DF3-9D85-0C00D38221B4}"/>
                </a:ext>
              </a:extLst>
            </p:cNvPr>
            <p:cNvSpPr/>
            <p:nvPr/>
          </p:nvSpPr>
          <p:spPr>
            <a:xfrm>
              <a:off x="2438400" y="104518"/>
              <a:ext cx="2895600" cy="2436280"/>
            </a:xfrm>
            <a:prstGeom prst="triangl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D95BEB5-4727-4F08-A76C-3CEE8E84E47A}"/>
                </a:ext>
              </a:extLst>
            </p:cNvPr>
            <p:cNvSpPr/>
            <p:nvPr/>
          </p:nvSpPr>
          <p:spPr>
            <a:xfrm>
              <a:off x="3124200" y="2895600"/>
              <a:ext cx="533400" cy="53340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7491859-9F5D-49F2-909C-717C6122CA0E}"/>
                </a:ext>
              </a:extLst>
            </p:cNvPr>
            <p:cNvSpPr/>
            <p:nvPr/>
          </p:nvSpPr>
          <p:spPr>
            <a:xfrm>
              <a:off x="4188990" y="2884594"/>
              <a:ext cx="533400" cy="525465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25D0F8D-46C2-4629-914C-B1643513806D}"/>
                </a:ext>
              </a:extLst>
            </p:cNvPr>
            <p:cNvSpPr/>
            <p:nvPr/>
          </p:nvSpPr>
          <p:spPr>
            <a:xfrm>
              <a:off x="3581400" y="3765539"/>
              <a:ext cx="685800" cy="1114561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2811486-A91D-48ED-907D-AE564060FDD7}"/>
                </a:ext>
              </a:extLst>
            </p:cNvPr>
            <p:cNvSpPr/>
            <p:nvPr/>
          </p:nvSpPr>
          <p:spPr>
            <a:xfrm>
              <a:off x="3687745" y="1305726"/>
              <a:ext cx="396910" cy="551931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88EA2C8E-FFFF-4803-B0B0-A541E9A954F7}"/>
              </a:ext>
            </a:extLst>
          </p:cNvPr>
          <p:cNvSpPr/>
          <p:nvPr/>
        </p:nvSpPr>
        <p:spPr>
          <a:xfrm>
            <a:off x="1868323" y="533400"/>
            <a:ext cx="6198167" cy="2514600"/>
          </a:xfrm>
          <a:prstGeom prst="roundRect">
            <a:avLst/>
          </a:prstGeom>
          <a:gradFill flip="none" rotWithShape="1">
            <a:gsLst>
              <a:gs pos="78000">
                <a:schemeClr val="accent6">
                  <a:lumMod val="50000"/>
                </a:schemeClr>
              </a:gs>
              <a:gs pos="77695">
                <a:srgbClr val="4C6F1C"/>
              </a:gs>
              <a:gs pos="77390">
                <a:srgbClr val="4C6F1C"/>
              </a:gs>
              <a:gs pos="53000">
                <a:srgbClr val="4C6F1D"/>
              </a:gs>
              <a:gs pos="38000">
                <a:srgbClr val="4B6F1F"/>
              </a:gs>
              <a:gs pos="88000">
                <a:srgbClr val="496F23"/>
              </a:gs>
              <a:gs pos="100000">
                <a:srgbClr val="456F2B"/>
              </a:gs>
              <a:gs pos="61000">
                <a:srgbClr val="3D703B"/>
              </a:gs>
              <a:gs pos="83000">
                <a:srgbClr val="2E725A"/>
              </a:gs>
              <a:gs pos="0">
                <a:schemeClr val="accent1">
                  <a:lumMod val="5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reflection blurRad="6350" stA="50000" endA="300" endPos="90000" dir="5400000" sy="-100000" algn="bl" rotWithShape="0"/>
            <a:softEdge rad="6350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Forte" panose="03060902040502070203" pitchFamily="66" charset="0"/>
              </a:rPr>
              <a:t>HOME WORK</a:t>
            </a:r>
          </a:p>
        </p:txBody>
      </p:sp>
    </p:spTree>
    <p:extLst>
      <p:ext uri="{BB962C8B-B14F-4D97-AF65-F5344CB8AC3E}">
        <p14:creationId xmlns:p14="http://schemas.microsoft.com/office/powerpoint/2010/main" val="2130783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03BAA0F-82D1-4089-918C-262665AD7052}"/>
              </a:ext>
            </a:extLst>
          </p:cNvPr>
          <p:cNvGrpSpPr/>
          <p:nvPr/>
        </p:nvGrpSpPr>
        <p:grpSpPr>
          <a:xfrm>
            <a:off x="442912" y="312273"/>
            <a:ext cx="8258175" cy="6212352"/>
            <a:chOff x="442912" y="312273"/>
            <a:chExt cx="8258175" cy="6212352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0B742EEE-A167-41FC-8CB8-A6B3B2884BFC}"/>
                </a:ext>
              </a:extLst>
            </p:cNvPr>
            <p:cNvSpPr/>
            <p:nvPr/>
          </p:nvSpPr>
          <p:spPr>
            <a:xfrm>
              <a:off x="2895599" y="312273"/>
              <a:ext cx="3352800" cy="12192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endParaRPr lang="en-US" sz="9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8C3D1F9-8CAF-438C-9F93-78C8342E47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912" y="1600200"/>
              <a:ext cx="8258175" cy="4924425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674068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23A8C4C6-5719-436D-A466-BC9C8B20A470}"/>
              </a:ext>
            </a:extLst>
          </p:cNvPr>
          <p:cNvGrpSpPr/>
          <p:nvPr/>
        </p:nvGrpSpPr>
        <p:grpSpPr>
          <a:xfrm>
            <a:off x="0" y="0"/>
            <a:ext cx="9037320" cy="6705600"/>
            <a:chOff x="48651" y="76200"/>
            <a:chExt cx="9037320" cy="6705600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3D6FABFD-FD8B-4C40-8E0C-56E26BAE8CA1}"/>
                </a:ext>
              </a:extLst>
            </p:cNvPr>
            <p:cNvSpPr/>
            <p:nvPr/>
          </p:nvSpPr>
          <p:spPr>
            <a:xfrm>
              <a:off x="80890" y="76200"/>
              <a:ext cx="8954084" cy="381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5C2FD16D-E1BC-45B5-B496-D8002115AE5A}"/>
                </a:ext>
              </a:extLst>
            </p:cNvPr>
            <p:cNvSpPr/>
            <p:nvPr/>
          </p:nvSpPr>
          <p:spPr>
            <a:xfrm>
              <a:off x="4253132" y="76200"/>
              <a:ext cx="457200" cy="67056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CE101854-2866-4DF7-9376-8DEAE5EC2A37}"/>
                </a:ext>
              </a:extLst>
            </p:cNvPr>
            <p:cNvSpPr/>
            <p:nvPr/>
          </p:nvSpPr>
          <p:spPr>
            <a:xfrm>
              <a:off x="73271" y="6372665"/>
              <a:ext cx="9012700" cy="381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47EC957-D3E1-416B-A02B-ED477372792D}"/>
                </a:ext>
              </a:extLst>
            </p:cNvPr>
            <p:cNvSpPr/>
            <p:nvPr/>
          </p:nvSpPr>
          <p:spPr>
            <a:xfrm>
              <a:off x="4436012" y="245016"/>
              <a:ext cx="118404" cy="62800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2247A99-A7A3-4E16-BAE6-188C48427C97}"/>
                </a:ext>
              </a:extLst>
            </p:cNvPr>
            <p:cNvSpPr/>
            <p:nvPr/>
          </p:nvSpPr>
          <p:spPr>
            <a:xfrm>
              <a:off x="80890" y="104335"/>
              <a:ext cx="457200" cy="664933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3F13475F-40A6-495A-AA58-3B920BDCA232}"/>
                </a:ext>
              </a:extLst>
            </p:cNvPr>
            <p:cNvSpPr/>
            <p:nvPr/>
          </p:nvSpPr>
          <p:spPr>
            <a:xfrm>
              <a:off x="8613529" y="76200"/>
              <a:ext cx="457200" cy="65913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6E94C8F2-2D54-4299-AF37-794D4012F3B1}"/>
                </a:ext>
              </a:extLst>
            </p:cNvPr>
            <p:cNvSpPr/>
            <p:nvPr/>
          </p:nvSpPr>
          <p:spPr>
            <a:xfrm>
              <a:off x="48651" y="120159"/>
              <a:ext cx="457200" cy="664933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F0C630F-C76C-4654-A7A1-8D3981A56BBB}"/>
                </a:ext>
              </a:extLst>
            </p:cNvPr>
            <p:cNvSpPr/>
            <p:nvPr/>
          </p:nvSpPr>
          <p:spPr>
            <a:xfrm>
              <a:off x="118987" y="288975"/>
              <a:ext cx="118404" cy="62800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A63864D-5129-4F7E-B644-FFD1170239B3}"/>
                </a:ext>
              </a:extLst>
            </p:cNvPr>
            <p:cNvSpPr/>
            <p:nvPr/>
          </p:nvSpPr>
          <p:spPr>
            <a:xfrm>
              <a:off x="8881403" y="245016"/>
              <a:ext cx="118404" cy="633983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5525719-831D-4B88-9DCC-CCC9E159E3AE}"/>
                </a:ext>
              </a:extLst>
            </p:cNvPr>
            <p:cNvSpPr/>
            <p:nvPr/>
          </p:nvSpPr>
          <p:spPr>
            <a:xfrm>
              <a:off x="8674196" y="288975"/>
              <a:ext cx="118404" cy="631462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9948FAA-9703-4BF0-BC47-BD5C5E720B2E}"/>
                </a:ext>
              </a:extLst>
            </p:cNvPr>
            <p:cNvSpPr/>
            <p:nvPr/>
          </p:nvSpPr>
          <p:spPr>
            <a:xfrm>
              <a:off x="289559" y="316522"/>
              <a:ext cx="118404" cy="628004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071EE84-AEB7-4C1A-ACF7-BC50B16B1185}"/>
                </a:ext>
              </a:extLst>
            </p:cNvPr>
            <p:cNvSpPr/>
            <p:nvPr/>
          </p:nvSpPr>
          <p:spPr>
            <a:xfrm>
              <a:off x="118987" y="6563165"/>
              <a:ext cx="8880820" cy="1465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0635941-548D-4ECF-AAA9-004C7B6B4967}"/>
                </a:ext>
              </a:extLst>
            </p:cNvPr>
            <p:cNvSpPr/>
            <p:nvPr/>
          </p:nvSpPr>
          <p:spPr>
            <a:xfrm>
              <a:off x="117522" y="148289"/>
              <a:ext cx="8880820" cy="1465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Speech Bubble: Rectangle with Corners Rounded 22">
            <a:extLst>
              <a:ext uri="{FF2B5EF4-FFF2-40B4-BE49-F238E27FC236}">
                <a16:creationId xmlns:a16="http://schemas.microsoft.com/office/drawing/2014/main" id="{76878A83-B31A-44AC-9842-7F412D0A9FFC}"/>
              </a:ext>
            </a:extLst>
          </p:cNvPr>
          <p:cNvSpPr/>
          <p:nvPr/>
        </p:nvSpPr>
        <p:spPr>
          <a:xfrm>
            <a:off x="1295400" y="453089"/>
            <a:ext cx="6400800" cy="990600"/>
          </a:xfrm>
          <a:prstGeom prst="wedgeRoundRectCallout">
            <a:avLst>
              <a:gd name="adj1" fmla="val 10571"/>
              <a:gd name="adj2" fmla="val 13648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i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i="1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5400" i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i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CB6AED0-F63E-4913-ACB8-C17EEEF786B9}"/>
              </a:ext>
            </a:extLst>
          </p:cNvPr>
          <p:cNvSpPr/>
          <p:nvPr/>
        </p:nvSpPr>
        <p:spPr>
          <a:xfrm>
            <a:off x="4750484" y="1828800"/>
            <a:ext cx="3725591" cy="3148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লোকমান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হাকিম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ক,</a:t>
            </a:r>
          </a:p>
          <a:p>
            <a:pPr algn="ctr">
              <a:lnSpc>
                <a:spcPct val="150000"/>
              </a:lnSpc>
            </a:pP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as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r>
              <a:rPr lang="as-IN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endParaRPr lang="bn-BD" sz="31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C64D93D7-0670-4900-9A5A-5002A1699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11" y="1634189"/>
            <a:ext cx="3414343" cy="391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23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B44FE07-1AD7-475D-BAE1-DE70F644F2AE}"/>
              </a:ext>
            </a:extLst>
          </p:cNvPr>
          <p:cNvSpPr/>
          <p:nvPr/>
        </p:nvSpPr>
        <p:spPr>
          <a:xfrm>
            <a:off x="1523999" y="152400"/>
            <a:ext cx="6400800" cy="6248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croll: Horizontal 2">
            <a:extLst>
              <a:ext uri="{FF2B5EF4-FFF2-40B4-BE49-F238E27FC236}">
                <a16:creationId xmlns:a16="http://schemas.microsoft.com/office/drawing/2014/main" id="{77E2F02E-D9F4-4ED7-AB66-56D826EDE6B9}"/>
              </a:ext>
            </a:extLst>
          </p:cNvPr>
          <p:cNvSpPr/>
          <p:nvPr/>
        </p:nvSpPr>
        <p:spPr>
          <a:xfrm>
            <a:off x="3505200" y="609600"/>
            <a:ext cx="2438400" cy="914400"/>
          </a:xfrm>
          <a:prstGeom prst="horizontalScrol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9867F38-06C8-49F2-A52A-29CE9D737F80}"/>
              </a:ext>
            </a:extLst>
          </p:cNvPr>
          <p:cNvSpPr/>
          <p:nvPr/>
        </p:nvSpPr>
        <p:spPr>
          <a:xfrm>
            <a:off x="2598964" y="1647044"/>
            <a:ext cx="4724400" cy="2133600"/>
          </a:xfrm>
          <a:prstGeom prst="roundRect">
            <a:avLst>
              <a:gd name="adj" fmla="val 1938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ডেটা কমিউনিকেশন ও কম্পিউটার নেটওয়ার্কিং 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BBCE09D-E813-40DC-B801-48F6C8DF030E}"/>
              </a:ext>
            </a:extLst>
          </p:cNvPr>
          <p:cNvSpPr txBox="1">
            <a:spLocks/>
          </p:cNvSpPr>
          <p:nvPr/>
        </p:nvSpPr>
        <p:spPr>
          <a:xfrm>
            <a:off x="2556328" y="4267200"/>
            <a:ext cx="4250871" cy="1336623"/>
          </a:xfrm>
          <a:prstGeom prst="rect">
            <a:avLst/>
          </a:prstGeom>
          <a:solidFill>
            <a:schemeClr val="bg1"/>
          </a:solidFill>
        </p:spPr>
        <p:txBody>
          <a:bodyPr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bn-BD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bn-BD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bn-BD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ডেটা ট্রান্স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BD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ম</a:t>
            </a:r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েথড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>
              <a:buFont typeface="Arial" panose="020B0604020202020204" pitchFamily="34" charset="0"/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92502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5791200" cy="1143000"/>
          </a:xfrm>
        </p:spPr>
        <p:txBody>
          <a:bodyPr>
            <a:normAutofit/>
          </a:bodyPr>
          <a:lstStyle/>
          <a:p>
            <a:pPr algn="ctr"/>
            <a:r>
              <a:rPr lang="bn-BD" sz="5400" dirty="0">
                <a:latin typeface="Nikosh" pitchFamily="2" charset="0"/>
                <a:cs typeface="Nikosh" pitchFamily="2" charset="0"/>
              </a:rPr>
              <a:t> </a:t>
            </a:r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গুলি লক্ষ্য করি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9F429B-A888-48D3-AFE8-D2DD31836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43000"/>
            <a:ext cx="7467600" cy="2286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B038B80-48AC-4E51-AED6-35468A7CE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0"/>
            <a:ext cx="7467599" cy="2705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499" y="381000"/>
            <a:ext cx="464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BD" dirty="0">
                <a:latin typeface="Nikosh" pitchFamily="2" charset="0"/>
                <a:cs typeface="Nikosh" pitchFamily="2" charset="0"/>
              </a:rPr>
              <a:t>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গুলি লক্ষ্য করি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DF2D5A-878C-4118-9CD5-707A9DEE49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95400"/>
            <a:ext cx="7924799" cy="4953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210987"/>
            <a:ext cx="35814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bn-BD" dirty="0">
                <a:latin typeface="Nikosh" pitchFamily="2" charset="0"/>
                <a:cs typeface="Nikosh" pitchFamily="2" charset="0"/>
              </a:rPr>
            </a:br>
            <a:br>
              <a:rPr lang="bn-BD" dirty="0">
                <a:latin typeface="Nikosh" pitchFamily="2" charset="0"/>
                <a:cs typeface="Nikosh" pitchFamily="2" charset="0"/>
              </a:rPr>
            </a:br>
            <a:br>
              <a:rPr lang="bn-BD" dirty="0">
                <a:latin typeface="Nikosh" pitchFamily="2" charset="0"/>
                <a:cs typeface="Nikosh" pitchFamily="2" charset="0"/>
              </a:rPr>
            </a:b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23013"/>
            <a:ext cx="7924800" cy="39919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ডেটা ট্রান্সমিশন ম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েথড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ক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</a:p>
          <a:p>
            <a:pPr>
              <a:buNone/>
            </a:pP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ডেটা ট্রান্সমিশন ম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েথ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 এর  শ্রেনী বিভাগ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buNone/>
            </a:pP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ডেটা ট্রান্সমিশন ম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েথ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 এর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     </a:t>
            </a:r>
            <a:endParaRPr lang="en-US" sz="36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6D2441-1B95-4543-A809-F4E7DF2C10D4}"/>
              </a:ext>
            </a:extLst>
          </p:cNvPr>
          <p:cNvSpPr/>
          <p:nvPr/>
        </p:nvSpPr>
        <p:spPr>
          <a:xfrm>
            <a:off x="3009900" y="254004"/>
            <a:ext cx="3124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76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200271" cy="6858000"/>
          </a:xfr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>
            <a:noAutofit/>
          </a:bodyPr>
          <a:lstStyle/>
          <a:p>
            <a:pPr algn="ctr">
              <a:buNone/>
            </a:pP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bn-BD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bn-BD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ডেটা ট্রান্সমিশন ম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েথ</a:t>
            </a:r>
            <a:r>
              <a:rPr lang="bn-BD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buNone/>
            </a:pP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 algn="just">
              <a:buNone/>
            </a:pP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ডেটা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ট্রান্সমিট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হয়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ডেটা ট্রান্সমিশন ম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েথ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 বলা হয়।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endParaRPr lang="bn-BD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873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6D3507FE-34A2-418E-983C-0BDF1A2A6E1C}"/>
              </a:ext>
            </a:extLst>
          </p:cNvPr>
          <p:cNvSpPr/>
          <p:nvPr/>
        </p:nvSpPr>
        <p:spPr>
          <a:xfrm>
            <a:off x="381145" y="2492532"/>
            <a:ext cx="2563837" cy="2468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7ED5F0B-F9B3-42E4-BE60-32B1124D68B9}"/>
              </a:ext>
            </a:extLst>
          </p:cNvPr>
          <p:cNvSpPr/>
          <p:nvPr/>
        </p:nvSpPr>
        <p:spPr>
          <a:xfrm>
            <a:off x="1107831" y="2703636"/>
            <a:ext cx="555233" cy="4141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BCE7C31-59A5-4624-BA93-FF4D7C43F323}"/>
              </a:ext>
            </a:extLst>
          </p:cNvPr>
          <p:cNvSpPr/>
          <p:nvPr/>
        </p:nvSpPr>
        <p:spPr>
          <a:xfrm>
            <a:off x="664699" y="3239087"/>
            <a:ext cx="555233" cy="4141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E83EDF3-4FC1-41B5-B6F8-4FDC2431738A}"/>
              </a:ext>
            </a:extLst>
          </p:cNvPr>
          <p:cNvSpPr/>
          <p:nvPr/>
        </p:nvSpPr>
        <p:spPr>
          <a:xfrm>
            <a:off x="1413389" y="3355144"/>
            <a:ext cx="555233" cy="4141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b4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D00895F-05DF-4CE9-B509-C0D45024230D}"/>
              </a:ext>
            </a:extLst>
          </p:cNvPr>
          <p:cNvSpPr/>
          <p:nvPr/>
        </p:nvSpPr>
        <p:spPr>
          <a:xfrm>
            <a:off x="1855041" y="2766279"/>
            <a:ext cx="555233" cy="4141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8427CB6-9A1C-4A45-AC11-78287A63833D}"/>
              </a:ext>
            </a:extLst>
          </p:cNvPr>
          <p:cNvSpPr/>
          <p:nvPr/>
        </p:nvSpPr>
        <p:spPr>
          <a:xfrm>
            <a:off x="2162080" y="3484391"/>
            <a:ext cx="555233" cy="4141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b5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84E1798-4D10-4360-8DEB-FE042351248A}"/>
              </a:ext>
            </a:extLst>
          </p:cNvPr>
          <p:cNvSpPr/>
          <p:nvPr/>
        </p:nvSpPr>
        <p:spPr>
          <a:xfrm>
            <a:off x="1855041" y="3944009"/>
            <a:ext cx="555233" cy="4141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b7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1EF0EEE-CDE5-454E-895B-0F300178BBB9}"/>
              </a:ext>
            </a:extLst>
          </p:cNvPr>
          <p:cNvSpPr/>
          <p:nvPr/>
        </p:nvSpPr>
        <p:spPr>
          <a:xfrm>
            <a:off x="776967" y="3782451"/>
            <a:ext cx="555233" cy="4141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b6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2F4078F-02D9-4625-87D6-BCAECE6BDFBC}"/>
              </a:ext>
            </a:extLst>
          </p:cNvPr>
          <p:cNvSpPr/>
          <p:nvPr/>
        </p:nvSpPr>
        <p:spPr>
          <a:xfrm>
            <a:off x="1185151" y="4186018"/>
            <a:ext cx="555233" cy="4141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b8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09746AF-6BF1-4D92-A274-0B4753A78DF3}"/>
              </a:ext>
            </a:extLst>
          </p:cNvPr>
          <p:cNvGrpSpPr/>
          <p:nvPr/>
        </p:nvGrpSpPr>
        <p:grpSpPr>
          <a:xfrm>
            <a:off x="8007929" y="2703636"/>
            <a:ext cx="1154520" cy="1240373"/>
            <a:chOff x="6859652" y="1856933"/>
            <a:chExt cx="3418449" cy="3291840"/>
          </a:xfrm>
          <a:solidFill>
            <a:srgbClr val="00B050"/>
          </a:solidFill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2BB0C6D-1379-4E2F-802C-944DC3575F40}"/>
                </a:ext>
              </a:extLst>
            </p:cNvPr>
            <p:cNvSpPr/>
            <p:nvPr/>
          </p:nvSpPr>
          <p:spPr>
            <a:xfrm>
              <a:off x="6859652" y="1856933"/>
              <a:ext cx="3418449" cy="329184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EBA3BF9-99C4-4CF3-813A-A71501CE5FFD}"/>
                </a:ext>
              </a:extLst>
            </p:cNvPr>
            <p:cNvSpPr/>
            <p:nvPr/>
          </p:nvSpPr>
          <p:spPr>
            <a:xfrm>
              <a:off x="7673255" y="1980708"/>
              <a:ext cx="959913" cy="79765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75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b1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26DD773-8D70-4012-9FB8-391236148BDD}"/>
                </a:ext>
              </a:extLst>
            </p:cNvPr>
            <p:cNvSpPr/>
            <p:nvPr/>
          </p:nvSpPr>
          <p:spPr>
            <a:xfrm>
              <a:off x="7023737" y="2644525"/>
              <a:ext cx="959913" cy="79765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b3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2975990-2EE3-408B-8F25-C1F60EA6E13E}"/>
                </a:ext>
              </a:extLst>
            </p:cNvPr>
            <p:cNvSpPr/>
            <p:nvPr/>
          </p:nvSpPr>
          <p:spPr>
            <a:xfrm>
              <a:off x="8088920" y="3013685"/>
              <a:ext cx="959913" cy="78211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b4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0D14453-8326-4534-BD24-97139086A5AC}"/>
                </a:ext>
              </a:extLst>
            </p:cNvPr>
            <p:cNvSpPr/>
            <p:nvPr/>
          </p:nvSpPr>
          <p:spPr>
            <a:xfrm>
              <a:off x="8661901" y="2074782"/>
              <a:ext cx="959913" cy="79766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b2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99CF131-A910-42ED-83F2-4676CE98344F}"/>
                </a:ext>
              </a:extLst>
            </p:cNvPr>
            <p:cNvSpPr/>
            <p:nvPr/>
          </p:nvSpPr>
          <p:spPr>
            <a:xfrm>
              <a:off x="9141858" y="2826626"/>
              <a:ext cx="959913" cy="79765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b5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6FA4DC1-B0C0-4267-B512-7EE1B43FABA6}"/>
                </a:ext>
              </a:extLst>
            </p:cNvPr>
            <p:cNvSpPr/>
            <p:nvPr/>
          </p:nvSpPr>
          <p:spPr>
            <a:xfrm>
              <a:off x="8968557" y="3695201"/>
              <a:ext cx="974154" cy="75965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b7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B8E396B-C842-48CF-918E-BE0955CDD3C2}"/>
                </a:ext>
              </a:extLst>
            </p:cNvPr>
            <p:cNvSpPr/>
            <p:nvPr/>
          </p:nvSpPr>
          <p:spPr>
            <a:xfrm>
              <a:off x="7015658" y="3470121"/>
              <a:ext cx="959913" cy="75965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b6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32A94BC-234B-4278-B4CF-C4341B3BD5E5}"/>
                </a:ext>
              </a:extLst>
            </p:cNvPr>
            <p:cNvSpPr/>
            <p:nvPr/>
          </p:nvSpPr>
          <p:spPr>
            <a:xfrm>
              <a:off x="7975571" y="4031117"/>
              <a:ext cx="959913" cy="84747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b8</a:t>
              </a:r>
            </a:p>
          </p:txBody>
        </p:sp>
      </p:grpSp>
      <p:sp>
        <p:nvSpPr>
          <p:cNvPr id="31" name="Scroll: Horizontal 30">
            <a:extLst>
              <a:ext uri="{FF2B5EF4-FFF2-40B4-BE49-F238E27FC236}">
                <a16:creationId xmlns:a16="http://schemas.microsoft.com/office/drawing/2014/main" id="{36611C6E-F852-4E66-A7BD-097F1B11F4EC}"/>
              </a:ext>
            </a:extLst>
          </p:cNvPr>
          <p:cNvSpPr/>
          <p:nvPr/>
        </p:nvSpPr>
        <p:spPr>
          <a:xfrm>
            <a:off x="1125366" y="145722"/>
            <a:ext cx="6882563" cy="1711657"/>
          </a:xfrm>
          <a:prstGeom prst="horizontalScroll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SERIAL DATA TRANSMISSION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69B42A5-316F-472A-BE70-7B33DB298231}"/>
              </a:ext>
            </a:extLst>
          </p:cNvPr>
          <p:cNvSpPr txBox="1"/>
          <p:nvPr/>
        </p:nvSpPr>
        <p:spPr>
          <a:xfrm>
            <a:off x="888618" y="2148997"/>
            <a:ext cx="147389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Byte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9449781-AC3D-4A9C-8D99-9B9B1E211260}"/>
              </a:ext>
            </a:extLst>
          </p:cNvPr>
          <p:cNvSpPr txBox="1"/>
          <p:nvPr/>
        </p:nvSpPr>
        <p:spPr>
          <a:xfrm>
            <a:off x="7989481" y="2385481"/>
            <a:ext cx="8745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Byte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EC2887E-8226-477C-AA8C-B7DF7755F920}"/>
              </a:ext>
            </a:extLst>
          </p:cNvPr>
          <p:cNvSpPr txBox="1"/>
          <p:nvPr/>
        </p:nvSpPr>
        <p:spPr>
          <a:xfrm>
            <a:off x="2568269" y="4815282"/>
            <a:ext cx="52029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SutonnyMJ" pitchFamily="2" charset="0"/>
              </a:rPr>
              <a:t>‡</a:t>
            </a:r>
            <a:r>
              <a:rPr lang="en-US" sz="2700" dirty="0" err="1">
                <a:latin typeface="SutonnyMJ" pitchFamily="2" charset="0"/>
              </a:rPr>
              <a:t>cÖiK</a:t>
            </a:r>
            <a:r>
              <a:rPr lang="en-US" sz="2700" dirty="0">
                <a:latin typeface="SutonnyMJ" pitchFamily="2" charset="0"/>
              </a:rPr>
              <a:t> I </a:t>
            </a:r>
            <a:r>
              <a:rPr lang="en-US" sz="2700" dirty="0" err="1">
                <a:latin typeface="SutonnyMJ" pitchFamily="2" charset="0"/>
              </a:rPr>
              <a:t>cÖvc‡Ki</a:t>
            </a:r>
            <a:r>
              <a:rPr lang="en-US" sz="2700" dirty="0">
                <a:latin typeface="SutonnyMJ" pitchFamily="2" charset="0"/>
              </a:rPr>
              <a:t> </a:t>
            </a:r>
            <a:r>
              <a:rPr lang="en-US" sz="2700" dirty="0" err="1">
                <a:latin typeface="SutonnyMJ" pitchFamily="2" charset="0"/>
              </a:rPr>
              <a:t>g‡a</a:t>
            </a:r>
            <a:r>
              <a:rPr lang="en-US" sz="2700" dirty="0">
                <a:latin typeface="SutonnyMJ" pitchFamily="2" charset="0"/>
              </a:rPr>
              <a:t>¨ </a:t>
            </a:r>
            <a:r>
              <a:rPr lang="en-US" sz="2700" dirty="0" err="1">
                <a:latin typeface="SutonnyMJ" pitchFamily="2" charset="0"/>
              </a:rPr>
              <a:t>avivevwnKfv‡e</a:t>
            </a:r>
            <a:r>
              <a:rPr lang="en-US" sz="2700" dirty="0">
                <a:latin typeface="SutonnyMJ" pitchFamily="2" charset="0"/>
              </a:rPr>
              <a:t> 1wU </a:t>
            </a:r>
            <a:r>
              <a:rPr lang="en-US" sz="2700" dirty="0" err="1">
                <a:latin typeface="SutonnyMJ" pitchFamily="2" charset="0"/>
              </a:rPr>
              <a:t>weU</a:t>
            </a:r>
            <a:r>
              <a:rPr lang="en-US" sz="2700" dirty="0">
                <a:latin typeface="SutonnyMJ" pitchFamily="2" charset="0"/>
              </a:rPr>
              <a:t> </a:t>
            </a:r>
            <a:r>
              <a:rPr lang="en-US" sz="2700" dirty="0" err="1">
                <a:latin typeface="SutonnyMJ" pitchFamily="2" charset="0"/>
              </a:rPr>
              <a:t>PjvPj</a:t>
            </a:r>
            <a:r>
              <a:rPr lang="en-US" sz="2700" dirty="0">
                <a:latin typeface="SutonnyMJ" pitchFamily="2" charset="0"/>
              </a:rPr>
              <a:t> </a:t>
            </a:r>
            <a:r>
              <a:rPr lang="en-US" sz="2700" dirty="0" err="1">
                <a:latin typeface="SutonnyMJ" pitchFamily="2" charset="0"/>
              </a:rPr>
              <a:t>c×wZ</a:t>
            </a:r>
            <a:r>
              <a:rPr lang="en-US" sz="2700" dirty="0">
                <a:latin typeface="SutonnyMJ" pitchFamily="2" charset="0"/>
              </a:rPr>
              <a:t> </a:t>
            </a:r>
            <a:r>
              <a:rPr lang="en-US" sz="2700" dirty="0" err="1">
                <a:latin typeface="SutonnyMJ" pitchFamily="2" charset="0"/>
              </a:rPr>
              <a:t>n‡jv</a:t>
            </a:r>
            <a:r>
              <a:rPr lang="en-US" sz="2700" dirty="0">
                <a:latin typeface="SutonnyMJ" pitchFamily="2" charset="0"/>
              </a:rPr>
              <a:t> </a:t>
            </a:r>
            <a:r>
              <a:rPr lang="en-US" sz="2700" dirty="0" err="1">
                <a:latin typeface="SutonnyMJ" pitchFamily="2" charset="0"/>
              </a:rPr>
              <a:t>wmwiqvj</a:t>
            </a:r>
            <a:r>
              <a:rPr lang="en-US" sz="2700" dirty="0">
                <a:latin typeface="SutonnyMJ" pitchFamily="2" charset="0"/>
              </a:rPr>
              <a:t> †</a:t>
            </a:r>
            <a:r>
              <a:rPr lang="en-US" sz="2700" dirty="0" err="1">
                <a:latin typeface="SutonnyMJ" pitchFamily="2" charset="0"/>
              </a:rPr>
              <a:t>WUv</a:t>
            </a:r>
            <a:r>
              <a:rPr lang="en-US" sz="2700" dirty="0">
                <a:latin typeface="SutonnyMJ" pitchFamily="2" charset="0"/>
              </a:rPr>
              <a:t> </a:t>
            </a:r>
            <a:r>
              <a:rPr lang="en-US" sz="2700" dirty="0" err="1">
                <a:latin typeface="SutonnyMJ" pitchFamily="2" charset="0"/>
              </a:rPr>
              <a:t>UªvÝwgkb</a:t>
            </a:r>
            <a:r>
              <a:rPr lang="en-US" sz="2700" dirty="0"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518475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0.00093 L 0.21597 0.08865 " pathEditMode="relative" rAng="0" ptsTypes="AA">
                                      <p:cBhvr>
                                        <p:cTn id="6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99" y="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1806 -0.01203 L 0.20174 0.0801 " pathEditMode="relative" rAng="0" ptsTypes="AA">
                                      <p:cBhvr>
                                        <p:cTn id="10" dur="2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90" y="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38889E-6 -4.81481E-6 L 0.39705 0.01297 " pathEditMode="relative" rAng="0" ptsTypes="AA">
                                      <p:cBhvr>
                                        <p:cTn id="14" dur="2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44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16667E-6 -2.96296E-6 L 0.38177 -0.00625 " pathEditMode="relative" rAng="0" ptsTypes="AA">
                                      <p:cBhvr>
                                        <p:cTn id="18" dur="2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80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33 0.02616 L 0.36649 -0.02453 " pathEditMode="relative" rAng="0" ptsTypes="AA">
                                      <p:cBhvr>
                                        <p:cTn id="22" dur="2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0" y="-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573 0.03843 L 0.58403 -0.07361 " pathEditMode="relative" rAng="0" ptsTypes="AA">
                                      <p:cBhvr>
                                        <p:cTn id="26" dur="2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06" y="-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778E-7 -2.59259E-6 L 0.53038 -0.09699 " pathEditMode="relative" rAng="0" ptsTypes="AA">
                                      <p:cBhvr>
                                        <p:cTn id="30" dur="2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10" y="-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16667E-6 7.40741E-7 L 0.66632 -0.12523 " pathEditMode="relative" rAng="0" ptsTypes="AA">
                                      <p:cBhvr>
                                        <p:cTn id="34" dur="2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16" y="-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1" grpId="0" animBg="1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58000">
              <a:srgbClr val="2EA693"/>
            </a:gs>
            <a:gs pos="100000">
              <a:srgbClr val="00B05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40C908E-82A2-40B3-BABA-06A8EC805A9F}"/>
              </a:ext>
            </a:extLst>
          </p:cNvPr>
          <p:cNvSpPr/>
          <p:nvPr/>
        </p:nvSpPr>
        <p:spPr>
          <a:xfrm>
            <a:off x="939019" y="3603750"/>
            <a:ext cx="548640" cy="300692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b4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904497D-51A3-4FD7-8D4B-97CB35CF5477}"/>
              </a:ext>
            </a:extLst>
          </p:cNvPr>
          <p:cNvSpPr/>
          <p:nvPr/>
        </p:nvSpPr>
        <p:spPr>
          <a:xfrm>
            <a:off x="939019" y="4034024"/>
            <a:ext cx="548640" cy="300692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b5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2F0AFCB-4769-46AB-912F-6405C28C44A6}"/>
              </a:ext>
            </a:extLst>
          </p:cNvPr>
          <p:cNvSpPr/>
          <p:nvPr/>
        </p:nvSpPr>
        <p:spPr>
          <a:xfrm>
            <a:off x="939019" y="4472543"/>
            <a:ext cx="548640" cy="300692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b6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170C316-820F-4360-819B-36EC1A4E1D03}"/>
              </a:ext>
            </a:extLst>
          </p:cNvPr>
          <p:cNvSpPr/>
          <p:nvPr/>
        </p:nvSpPr>
        <p:spPr>
          <a:xfrm>
            <a:off x="939019" y="4911062"/>
            <a:ext cx="548640" cy="300692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b7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207AF24-EA19-4E4D-AD0E-5FD1707118DA}"/>
              </a:ext>
            </a:extLst>
          </p:cNvPr>
          <p:cNvSpPr/>
          <p:nvPr/>
        </p:nvSpPr>
        <p:spPr>
          <a:xfrm>
            <a:off x="939019" y="5349581"/>
            <a:ext cx="548640" cy="300692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b8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D1A010E-8EC9-4652-8C70-37D6BFC2C888}"/>
              </a:ext>
            </a:extLst>
          </p:cNvPr>
          <p:cNvSpPr/>
          <p:nvPr/>
        </p:nvSpPr>
        <p:spPr>
          <a:xfrm>
            <a:off x="939019" y="2700343"/>
            <a:ext cx="548640" cy="300692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6352522-78A1-4A4A-BE21-2D9942973FB0}"/>
              </a:ext>
            </a:extLst>
          </p:cNvPr>
          <p:cNvSpPr/>
          <p:nvPr/>
        </p:nvSpPr>
        <p:spPr>
          <a:xfrm>
            <a:off x="939019" y="2256217"/>
            <a:ext cx="548640" cy="300692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CC2D027-7231-45F9-8EA5-83F365BB711E}"/>
              </a:ext>
            </a:extLst>
          </p:cNvPr>
          <p:cNvSpPr/>
          <p:nvPr/>
        </p:nvSpPr>
        <p:spPr>
          <a:xfrm>
            <a:off x="939019" y="3152046"/>
            <a:ext cx="548640" cy="300692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b3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482079C-99B7-4266-8107-1202098E4CEF}"/>
              </a:ext>
            </a:extLst>
          </p:cNvPr>
          <p:cNvSpPr/>
          <p:nvPr/>
        </p:nvSpPr>
        <p:spPr>
          <a:xfrm>
            <a:off x="3330562" y="2003658"/>
            <a:ext cx="2257865" cy="370661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5D0A0FA-9BDE-4A62-81D6-E5B88BE59132}"/>
              </a:ext>
            </a:extLst>
          </p:cNvPr>
          <p:cNvCxnSpPr/>
          <p:nvPr/>
        </p:nvCxnSpPr>
        <p:spPr>
          <a:xfrm>
            <a:off x="1361049" y="2439866"/>
            <a:ext cx="1804182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4B36954-31F1-4E00-A53D-C315D420929B}"/>
              </a:ext>
            </a:extLst>
          </p:cNvPr>
          <p:cNvCxnSpPr/>
          <p:nvPr/>
        </p:nvCxnSpPr>
        <p:spPr>
          <a:xfrm>
            <a:off x="1371599" y="2882998"/>
            <a:ext cx="1804182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24E468C-04C6-4D77-AE26-2111ADEF9388}"/>
              </a:ext>
            </a:extLst>
          </p:cNvPr>
          <p:cNvCxnSpPr/>
          <p:nvPr/>
        </p:nvCxnSpPr>
        <p:spPr>
          <a:xfrm>
            <a:off x="1361049" y="3294478"/>
            <a:ext cx="1804182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01114DC-5A1E-45ED-99BB-8C73B8C2B8A0}"/>
              </a:ext>
            </a:extLst>
          </p:cNvPr>
          <p:cNvCxnSpPr/>
          <p:nvPr/>
        </p:nvCxnSpPr>
        <p:spPr>
          <a:xfrm>
            <a:off x="1361049" y="3727059"/>
            <a:ext cx="1804182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EB94287-0CCB-4C6A-B235-7DCAF409F577}"/>
              </a:ext>
            </a:extLst>
          </p:cNvPr>
          <p:cNvCxnSpPr/>
          <p:nvPr/>
        </p:nvCxnSpPr>
        <p:spPr>
          <a:xfrm>
            <a:off x="1361049" y="4201844"/>
            <a:ext cx="1804182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ECB1711-3645-4B7A-8846-F1B5AC0D9C99}"/>
              </a:ext>
            </a:extLst>
          </p:cNvPr>
          <p:cNvCxnSpPr/>
          <p:nvPr/>
        </p:nvCxnSpPr>
        <p:spPr>
          <a:xfrm>
            <a:off x="1371599" y="4613324"/>
            <a:ext cx="1804182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FBE2C4E-6BA7-4348-96DC-4A3A25B46F47}"/>
              </a:ext>
            </a:extLst>
          </p:cNvPr>
          <p:cNvCxnSpPr/>
          <p:nvPr/>
        </p:nvCxnSpPr>
        <p:spPr>
          <a:xfrm>
            <a:off x="1371599" y="5035355"/>
            <a:ext cx="1804182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A460CB4-4E32-49EE-9A2C-31254B0C3E79}"/>
              </a:ext>
            </a:extLst>
          </p:cNvPr>
          <p:cNvCxnSpPr/>
          <p:nvPr/>
        </p:nvCxnSpPr>
        <p:spPr>
          <a:xfrm>
            <a:off x="1371599" y="5478487"/>
            <a:ext cx="1804182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97A273A1-78D2-4702-970D-28678E0324A0}"/>
              </a:ext>
            </a:extLst>
          </p:cNvPr>
          <p:cNvSpPr/>
          <p:nvPr/>
        </p:nvSpPr>
        <p:spPr>
          <a:xfrm rot="5400000">
            <a:off x="3148245" y="2367170"/>
            <a:ext cx="200465" cy="14539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841ADA39-C5B8-49AA-AC98-92BA8087B046}"/>
              </a:ext>
            </a:extLst>
          </p:cNvPr>
          <p:cNvSpPr/>
          <p:nvPr/>
        </p:nvSpPr>
        <p:spPr>
          <a:xfrm rot="5400000">
            <a:off x="3148245" y="2367171"/>
            <a:ext cx="200465" cy="14539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FA80065F-B7F8-4B8F-96B4-90688CC4DA1B}"/>
              </a:ext>
            </a:extLst>
          </p:cNvPr>
          <p:cNvSpPr/>
          <p:nvPr/>
        </p:nvSpPr>
        <p:spPr>
          <a:xfrm rot="5400000">
            <a:off x="3157635" y="2828106"/>
            <a:ext cx="200465" cy="14539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16297F46-0DC5-4C6E-917F-92D10A0EB932}"/>
              </a:ext>
            </a:extLst>
          </p:cNvPr>
          <p:cNvSpPr/>
          <p:nvPr/>
        </p:nvSpPr>
        <p:spPr>
          <a:xfrm rot="5400000">
            <a:off x="3148244" y="3206947"/>
            <a:ext cx="200465" cy="14539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E479E4CF-2BC5-4A2C-A959-C4E2730714F8}"/>
              </a:ext>
            </a:extLst>
          </p:cNvPr>
          <p:cNvSpPr/>
          <p:nvPr/>
        </p:nvSpPr>
        <p:spPr>
          <a:xfrm rot="5400000">
            <a:off x="3148244" y="3628978"/>
            <a:ext cx="200465" cy="14539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E68E19DB-DE5F-40CB-BD2B-C481ED842ED5}"/>
              </a:ext>
            </a:extLst>
          </p:cNvPr>
          <p:cNvSpPr/>
          <p:nvPr/>
        </p:nvSpPr>
        <p:spPr>
          <a:xfrm rot="5400000">
            <a:off x="3148244" y="4072110"/>
            <a:ext cx="200465" cy="14539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470F75F0-713F-40A9-BAB9-49F9E80360B0}"/>
              </a:ext>
            </a:extLst>
          </p:cNvPr>
          <p:cNvSpPr/>
          <p:nvPr/>
        </p:nvSpPr>
        <p:spPr>
          <a:xfrm rot="5400000">
            <a:off x="3157635" y="4503700"/>
            <a:ext cx="200465" cy="14539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87A2EF70-E2DF-4F26-A18A-B5A12900E9D9}"/>
              </a:ext>
            </a:extLst>
          </p:cNvPr>
          <p:cNvSpPr/>
          <p:nvPr/>
        </p:nvSpPr>
        <p:spPr>
          <a:xfrm rot="5400000">
            <a:off x="3135373" y="4946832"/>
            <a:ext cx="200465" cy="14539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DF103B6C-8764-4ABC-9ABC-038ECCAE1214}"/>
              </a:ext>
            </a:extLst>
          </p:cNvPr>
          <p:cNvSpPr/>
          <p:nvPr/>
        </p:nvSpPr>
        <p:spPr>
          <a:xfrm rot="5400000">
            <a:off x="3157635" y="5366059"/>
            <a:ext cx="200465" cy="14539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5496776-6C59-4060-BECE-9A12CA8E49B4}"/>
              </a:ext>
            </a:extLst>
          </p:cNvPr>
          <p:cNvSpPr txBox="1"/>
          <p:nvPr/>
        </p:nvSpPr>
        <p:spPr>
          <a:xfrm>
            <a:off x="3954219" y="2090044"/>
            <a:ext cx="104452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Byte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CA249D-C526-48C5-83E0-D9965D52F917}"/>
              </a:ext>
            </a:extLst>
          </p:cNvPr>
          <p:cNvSpPr txBox="1"/>
          <p:nvPr/>
        </p:nvSpPr>
        <p:spPr>
          <a:xfrm>
            <a:off x="939019" y="1993435"/>
            <a:ext cx="63304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Algerian" panose="04020705040A02060702" pitchFamily="82" charset="0"/>
              </a:rPr>
              <a:t>Byte</a:t>
            </a:r>
          </a:p>
        </p:txBody>
      </p:sp>
      <p:sp>
        <p:nvSpPr>
          <p:cNvPr id="36" name="Scroll: Horizontal 35">
            <a:extLst>
              <a:ext uri="{FF2B5EF4-FFF2-40B4-BE49-F238E27FC236}">
                <a16:creationId xmlns:a16="http://schemas.microsoft.com/office/drawing/2014/main" id="{1721CA85-8493-41ED-B1F6-0078D20EE946}"/>
              </a:ext>
            </a:extLst>
          </p:cNvPr>
          <p:cNvSpPr/>
          <p:nvPr/>
        </p:nvSpPr>
        <p:spPr>
          <a:xfrm>
            <a:off x="1143000" y="356564"/>
            <a:ext cx="6858000" cy="917918"/>
          </a:xfrm>
          <a:prstGeom prst="horizontalScrol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Times New Roman" panose="02020603050405020304" pitchFamily="18" charset="0"/>
              </a:rPr>
              <a:t>PARALLEL DATA TRANSMISSION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D778DB3-F995-4E98-9B8F-47108F7299DC}"/>
              </a:ext>
            </a:extLst>
          </p:cNvPr>
          <p:cNvSpPr/>
          <p:nvPr/>
        </p:nvSpPr>
        <p:spPr>
          <a:xfrm>
            <a:off x="6248400" y="1600200"/>
            <a:ext cx="2438400" cy="449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প্রের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তরাল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চলাচল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প্যারালাল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ন।</a:t>
            </a:r>
          </a:p>
        </p:txBody>
      </p:sp>
    </p:spTree>
    <p:extLst>
      <p:ext uri="{BB962C8B-B14F-4D97-AF65-F5344CB8AC3E}">
        <p14:creationId xmlns:p14="http://schemas.microsoft.com/office/powerpoint/2010/main" val="269575124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44444E-6 L 0.36732 -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59" y="-2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7.40741E-7 L 0.36732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59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44444E-6 L 0.36732 -0.01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59" y="-78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11111E-6 L 0.36732 -0.0173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59" y="-88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3.7037E-6 L 0.36732 -0.0145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59" y="-74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5.55112E-17 L 0.36732 0.0261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59" y="129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5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.00208 L 0.36732 0.0171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59" y="74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48148E-6 L 0.36732 0.0027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59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36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</TotalTime>
  <Words>718</Words>
  <Application>Microsoft Office PowerPoint</Application>
  <PresentationFormat>On-screen Show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Algerian</vt:lpstr>
      <vt:lpstr>Arial</vt:lpstr>
      <vt:lpstr>Blackadder ITC</vt:lpstr>
      <vt:lpstr>Calibri</vt:lpstr>
      <vt:lpstr>Calibri Light</vt:lpstr>
      <vt:lpstr>Forte</vt:lpstr>
      <vt:lpstr>Nikosh</vt:lpstr>
      <vt:lpstr>NikoshBAN</vt:lpstr>
      <vt:lpstr>SutonnyMJ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 নিচের ছবি গুলি লক্ষ্য করি </vt:lpstr>
      <vt:lpstr> নিচের ছবি গুলি লক্ষ্য করি 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/ স্বাগতম</dc:title>
  <dc:creator>USER</dc:creator>
  <cp:lastModifiedBy>DOEL</cp:lastModifiedBy>
  <cp:revision>293</cp:revision>
  <dcterms:created xsi:type="dcterms:W3CDTF">2006-08-16T00:00:00Z</dcterms:created>
  <dcterms:modified xsi:type="dcterms:W3CDTF">2020-04-24T20:34:20Z</dcterms:modified>
</cp:coreProperties>
</file>