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7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0B05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800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267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4267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153450kalerkantho_pi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276600"/>
            <a:ext cx="4038600" cy="2743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124200" y="6172200"/>
            <a:ext cx="2971800" cy="6858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সরকারী অর্থায়ন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6019800"/>
            <a:ext cx="5105400" cy="685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আন্তর্জাতিক অর্থায়ন </a:t>
            </a:r>
            <a:endParaRPr lang="en-US" dirty="0"/>
          </a:p>
        </p:txBody>
      </p:sp>
      <p:pic>
        <p:nvPicPr>
          <p:cNvPr id="13" name="Picture 12" descr="164204_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4038600" cy="2533650"/>
          </a:xfrm>
          <a:prstGeom prst="rect">
            <a:avLst/>
          </a:prstGeom>
        </p:spPr>
      </p:pic>
      <p:pic>
        <p:nvPicPr>
          <p:cNvPr id="14" name="Picture 13" descr="1528134350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4114800" cy="2590800"/>
          </a:xfrm>
          <a:prstGeom prst="rect">
            <a:avLst/>
          </a:prstGeom>
        </p:spPr>
      </p:pic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00400"/>
            <a:ext cx="4038600" cy="2590800"/>
          </a:xfrm>
          <a:prstGeom prst="rect">
            <a:avLst/>
          </a:prstGeom>
        </p:spPr>
      </p:pic>
      <p:pic>
        <p:nvPicPr>
          <p:cNvPr id="17" name="Picture 16" descr="unname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200400"/>
            <a:ext cx="3963291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rcRect l="10833" r="9167" b="7037"/>
          <a:stretch>
            <a:fillRect/>
          </a:stretch>
        </p:blipFill>
        <p:spPr>
          <a:xfrm>
            <a:off x="4595377" y="304800"/>
            <a:ext cx="4167623" cy="2724150"/>
          </a:xfrm>
          <a:prstGeom prst="rect">
            <a:avLst/>
          </a:prstGeom>
        </p:spPr>
      </p:pic>
      <p:pic>
        <p:nvPicPr>
          <p:cNvPr id="1026" name="Picture 2" descr="সুন্দরগঞ্জে দুঃস্থ রোগীদে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038600" cy="2692400"/>
          </a:xfrm>
          <a:prstGeom prst="rect">
            <a:avLst/>
          </a:prstGeom>
          <a:noFill/>
        </p:spPr>
      </p:pic>
      <p:pic>
        <p:nvPicPr>
          <p:cNvPr id="4" name="Picture 3" descr="untitled-12_2451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76600"/>
            <a:ext cx="4114800" cy="2641600"/>
          </a:xfrm>
          <a:prstGeom prst="rect">
            <a:avLst/>
          </a:prstGeom>
        </p:spPr>
      </p:pic>
      <p:pic>
        <p:nvPicPr>
          <p:cNvPr id="1028" name="Picture 4" descr="চিকিৎসক ছাড়াই চলছে চিকিৎসা কেন্দ্র ..."/>
          <p:cNvPicPr>
            <a:picLocks noChangeAspect="1" noChangeArrowheads="1"/>
          </p:cNvPicPr>
          <p:nvPr/>
        </p:nvPicPr>
        <p:blipFill>
          <a:blip r:embed="rId5"/>
          <a:srcRect l="8962" t="4545" r="1421" b="9091"/>
          <a:stretch>
            <a:fillRect/>
          </a:stretch>
        </p:blipFill>
        <p:spPr bwMode="auto">
          <a:xfrm>
            <a:off x="304800" y="3276600"/>
            <a:ext cx="4038600" cy="25908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438400" y="5943600"/>
            <a:ext cx="4267200" cy="762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অব্যবসায়ী প্রতিষ্ঠানের অর্থসংস্থান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111339.jpg"/>
          <p:cNvPicPr>
            <a:picLocks noChangeAspect="1"/>
          </p:cNvPicPr>
          <p:nvPr/>
        </p:nvPicPr>
        <p:blipFill>
          <a:blip r:embed="rId2"/>
          <a:srcRect t="31221"/>
          <a:stretch>
            <a:fillRect/>
          </a:stretch>
        </p:blipFill>
        <p:spPr>
          <a:xfrm>
            <a:off x="381001" y="395654"/>
            <a:ext cx="3886199" cy="2576146"/>
          </a:xfrm>
          <a:prstGeom prst="rect">
            <a:avLst/>
          </a:prstGeom>
        </p:spPr>
      </p:pic>
      <p:pic>
        <p:nvPicPr>
          <p:cNvPr id="4" name="Picture 3" descr="main-qimg-73ffe13fd2e3a9a5e56f5757aa4dae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4" y="3429000"/>
            <a:ext cx="3907646" cy="2590800"/>
          </a:xfrm>
          <a:prstGeom prst="rect">
            <a:avLst/>
          </a:prstGeom>
        </p:spPr>
      </p:pic>
      <p:pic>
        <p:nvPicPr>
          <p:cNvPr id="5" name="Picture 4" descr="Untitled-1-3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429000"/>
            <a:ext cx="4038600" cy="2590800"/>
          </a:xfrm>
          <a:prstGeom prst="rect">
            <a:avLst/>
          </a:prstGeom>
        </p:spPr>
      </p:pic>
      <p:pic>
        <p:nvPicPr>
          <p:cNvPr id="6" name="Picture 5" descr="untitled-48_189825.jpg"/>
          <p:cNvPicPr>
            <a:picLocks noChangeAspect="1"/>
          </p:cNvPicPr>
          <p:nvPr/>
        </p:nvPicPr>
        <p:blipFill>
          <a:blip r:embed="rId5"/>
          <a:srcRect l="10000" t="4000" b="12000"/>
          <a:stretch>
            <a:fillRect/>
          </a:stretch>
        </p:blipFill>
        <p:spPr>
          <a:xfrm>
            <a:off x="4724400" y="457200"/>
            <a:ext cx="3962400" cy="25603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67000" y="6172200"/>
            <a:ext cx="3276600" cy="5334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ব্যবসায় অর্থায়ন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82" b="5699"/>
          <a:stretch/>
        </p:blipFill>
        <p:spPr>
          <a:xfrm>
            <a:off x="30480" y="-15240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-15240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45720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596"/>
            <a:ext cx="4572000" cy="155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572000" cy="155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3611880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611880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11880"/>
            <a:ext cx="301752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ounded Rectangle 10"/>
          <p:cNvSpPr/>
          <p:nvPr/>
        </p:nvSpPr>
        <p:spPr>
          <a:xfrm>
            <a:off x="3352800" y="5943600"/>
            <a:ext cx="3505200" cy="6858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ব্যাংক ও আর্থিক প্রতিষ্ঠান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1910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410200"/>
            <a:ext cx="6629400" cy="1295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 কি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05000" y="4038600"/>
            <a:ext cx="4648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5105400"/>
            <a:ext cx="8229600" cy="12192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সরকারী অর্থায়নের   কয়েকটি  ব্যয়ের খাত লিখ।</a:t>
            </a:r>
          </a:p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সরকারী অর্থায়নের   কয়েকটি আয়ের খাত লিখ।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c-exam-17628-1546511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114800" cy="27432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181600" y="304800"/>
            <a:ext cx="3581400" cy="2209800"/>
          </a:xfrm>
          <a:prstGeom prst="cloudCallout">
            <a:avLst>
              <a:gd name="adj1" fmla="val -26070"/>
              <a:gd name="adj2" fmla="val 794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3962400"/>
            <a:ext cx="7848600" cy="2057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অর্থায়ন  কত প্রকার? 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 চার  (খ) পাঁচ  (গ) ছয়  (ঘ) সাত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unname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1981200" y="3429000"/>
            <a:ext cx="4267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4800600"/>
            <a:ext cx="8610600" cy="1600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প্র্রকার অর্থায়নের মধ্যে পার্থক্য নির্ণয়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_56b18c7e518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61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3925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72668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2286000" cy="2438400"/>
          </a:xfrm>
          <a:prstGeom prst="round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3657600"/>
            <a:ext cx="4114800" cy="2438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সজীব চন্দ্র দাস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চকতাতারদী আলহাজ্ব লায়ন এম. এ বাতেন উচ্চ বিদ্যালয়।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মনোহরদী, নরসিংদী।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০১৭২৬-৬৮৬৮৬৭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362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নবমঃ শ্রেনি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ফিন্যান্স ও ব্যাংকিং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প্রথম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8-04-10_072936.286259E0A6ABE0A6A8E0A6AFE0A6A8E0A6B8_E0A693_E0A6ACE0A6AFE0A695__E0A6A8_7NENA2d.jpg"/>
          <p:cNvPicPr>
            <a:picLocks noChangeAspect="1"/>
          </p:cNvPicPr>
          <p:nvPr/>
        </p:nvPicPr>
        <p:blipFill>
          <a:blip r:embed="rId3" cstate="print"/>
          <a:srcRect l="16667" t="5556" r="16667" b="5556"/>
          <a:stretch>
            <a:fillRect/>
          </a:stretch>
        </p:blipFill>
        <p:spPr>
          <a:xfrm>
            <a:off x="6172200" y="457200"/>
            <a:ext cx="2133600" cy="2362200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sajibchandradas28@gmail.com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800"/>
            <a:ext cx="3886200" cy="2698414"/>
          </a:xfrm>
          <a:prstGeom prst="rect">
            <a:avLst/>
          </a:prstGeom>
        </p:spPr>
      </p:pic>
      <p:pic>
        <p:nvPicPr>
          <p:cNvPr id="4" name="Picture 3" descr="Bangladeshi-Ta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227368" cy="2819400"/>
          </a:xfrm>
          <a:prstGeom prst="rect">
            <a:avLst/>
          </a:prstGeom>
        </p:spPr>
      </p:pic>
      <p:pic>
        <p:nvPicPr>
          <p:cNvPr id="5" name="Picture 4" descr="চেয়ে-যেসব-দেশের-টাকার-মূল্য-কম-19090204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581400"/>
            <a:ext cx="4076700" cy="2921000"/>
          </a:xfrm>
          <a:prstGeom prst="rect">
            <a:avLst/>
          </a:prstGeom>
        </p:spPr>
      </p:pic>
      <p:pic>
        <p:nvPicPr>
          <p:cNvPr id="6" name="Picture 5" descr="untitled-1-1582375954705.jpg"/>
          <p:cNvPicPr>
            <a:picLocks noChangeAspect="1"/>
          </p:cNvPicPr>
          <p:nvPr/>
        </p:nvPicPr>
        <p:blipFill>
          <a:blip r:embed="rId5"/>
          <a:srcRect l="15833" r="16667"/>
          <a:stretch>
            <a:fillRect/>
          </a:stretch>
        </p:blipFill>
        <p:spPr>
          <a:xfrm>
            <a:off x="381000" y="3505200"/>
            <a:ext cx="4114800" cy="314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4038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657600"/>
            <a:ext cx="4114800" cy="27432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81000"/>
            <a:ext cx="3886200" cy="2667000"/>
          </a:xfrm>
          <a:prstGeom prst="rect">
            <a:avLst/>
          </a:prstGeom>
        </p:spPr>
      </p:pic>
      <p:pic>
        <p:nvPicPr>
          <p:cNvPr id="5" name="Picture 4" descr="Untitled-1-3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657600"/>
            <a:ext cx="3810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অর্থায়নের শ্রেনিবিভাগ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90600"/>
            <a:ext cx="4114800" cy="1600438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971800"/>
            <a:ext cx="8839200" cy="35052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 কী বলতে 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প্রকারভেদ উল্লেখ করতে 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প্র্রকার অর্থায়নের মধ্যে পার্থক্য নির্ণয় করতে পারবে। </a:t>
            </a:r>
          </a:p>
          <a:p>
            <a: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685800"/>
            <a:ext cx="5257800" cy="1219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অর্থায়ন কি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667000"/>
            <a:ext cx="8610600" cy="29718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পরিকল্পনামাফিক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534400" cy="44196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প্রনয়ণ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বাস্তবায়নকে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343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4729002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4267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 (3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505200"/>
            <a:ext cx="265747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 (3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505200"/>
            <a:ext cx="2895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ownload (3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429000"/>
            <a:ext cx="28575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2438400" y="6019800"/>
            <a:ext cx="3733800" cy="6858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পারিবারিক অর্থায়ন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178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73</cp:revision>
  <dcterms:created xsi:type="dcterms:W3CDTF">2006-08-16T00:00:00Z</dcterms:created>
  <dcterms:modified xsi:type="dcterms:W3CDTF">2020-04-24T21:09:08Z</dcterms:modified>
</cp:coreProperties>
</file>