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sldIdLst>
    <p:sldId id="256" r:id="rId2"/>
    <p:sldId id="272" r:id="rId3"/>
    <p:sldId id="259" r:id="rId4"/>
    <p:sldId id="260" r:id="rId5"/>
    <p:sldId id="261" r:id="rId6"/>
    <p:sldId id="263" r:id="rId7"/>
    <p:sldId id="264" r:id="rId8"/>
    <p:sldId id="265" r:id="rId9"/>
    <p:sldId id="273" r:id="rId10"/>
    <p:sldId id="274" r:id="rId11"/>
    <p:sldId id="266" r:id="rId12"/>
    <p:sldId id="267" r:id="rId13"/>
    <p:sldId id="275" r:id="rId14"/>
    <p:sldId id="276" r:id="rId15"/>
    <p:sldId id="277" r:id="rId16"/>
    <p:sldId id="269" r:id="rId17"/>
    <p:sldId id="270" r:id="rId18"/>
    <p:sldId id="271" r:id="rId19"/>
  </p:sldIdLst>
  <p:sldSz cx="12188825" cy="6858000"/>
  <p:notesSz cx="6858000" cy="9144000"/>
  <p:defaultTextStyle>
    <a:defPPr>
      <a:defRPr lang="en-US"/>
    </a:defPPr>
    <a:lvl1pPr marL="0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218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434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653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870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6088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7305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522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739" algn="l" defTabSz="8024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403"/>
    <a:srgbClr val="0FDD05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3" autoAdjust="0"/>
  </p:normalViewPr>
  <p:slideViewPr>
    <p:cSldViewPr>
      <p:cViewPr>
        <p:scale>
          <a:sx n="70" d="100"/>
          <a:sy n="70" d="100"/>
        </p:scale>
        <p:origin x="-720" y="-15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4AAD6-3B42-41CA-8C73-2D3D5CC16B5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B47B5-7D67-45E1-BB5C-5A18E5A38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9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2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9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6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50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4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90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7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4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1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9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12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" y="135666"/>
            <a:ext cx="12036425" cy="6646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5666"/>
            <a:ext cx="12114212" cy="1312134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0734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77787" y="76200"/>
            <a:ext cx="12036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76" y="860286"/>
            <a:ext cx="4517136" cy="4549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640216"/>
            <a:ext cx="4800600" cy="469378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40388" y="2220843"/>
            <a:ext cx="2304288" cy="9144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0812" y="5562600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অনুচক্রিকাকে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Platelet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ডিম্বাকার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রড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মাইটোকন্ডিয়া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গলগি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812" y="5562600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অনুচক্রিকাগুলোর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৫-১০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ঘনমিলিমিটার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812" y="5566827"/>
            <a:ext cx="11887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অনুচক্রিকার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বাঁধাতে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812" y="5692914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1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1" grpId="1"/>
      <p:bldP spid="12" grpId="0"/>
      <p:bldP spid="12" grpId="1"/>
      <p:bldP spid="13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76" y="76203"/>
            <a:ext cx="12039019" cy="727358"/>
          </a:xfrm>
          <a:prstGeom prst="rect">
            <a:avLst/>
          </a:prstGeom>
        </p:spPr>
        <p:txBody>
          <a:bodyPr wrap="square" lIns="80243" tIns="40122" rIns="80243" bIns="40122">
            <a:spAutoFit/>
          </a:bodyPr>
          <a:lstStyle/>
          <a:p>
            <a:pPr algn="ctr"/>
            <a:r>
              <a:rPr lang="en-GB" sz="4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76" y="5997725"/>
            <a:ext cx="12039019" cy="619637"/>
          </a:xfrm>
          <a:prstGeom prst="rect">
            <a:avLst/>
          </a:prstGeom>
        </p:spPr>
        <p:txBody>
          <a:bodyPr wrap="square" lIns="80243" tIns="40122" rIns="80243" bIns="40122">
            <a:spAutoFit/>
          </a:bodyPr>
          <a:lstStyle/>
          <a:p>
            <a:pPr marL="601826" indent="-601826" algn="ctr">
              <a:buFont typeface="Wingdings" pitchFamily="2" charset="2"/>
              <a:buChar char="Ø"/>
            </a:pP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GB" sz="3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অনুচক্রিকার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পার্থক্যগুলো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E:\নিজের তৈরি কন্টেন্ট\Biology\Biology 9-10_Cheoter 9\14458-ColorsPeople-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3561"/>
            <a:ext cx="11657012" cy="51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56612" y="264730"/>
            <a:ext cx="3429000" cy="573470"/>
          </a:xfrm>
          <a:prstGeom prst="rect">
            <a:avLst/>
          </a:prstGeom>
        </p:spPr>
        <p:txBody>
          <a:bodyPr wrap="square" lIns="80243" tIns="40122" rIns="80243" bIns="40122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GB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63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27012" y="1524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2" y="814863"/>
            <a:ext cx="11561050" cy="52590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7012" y="990599"/>
            <a:ext cx="11734800" cy="5083315"/>
            <a:chOff x="227012" y="860286"/>
            <a:chExt cx="11734800" cy="50833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212" y="1435876"/>
              <a:ext cx="3733800" cy="42791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2" y="860286"/>
              <a:ext cx="3643980" cy="50833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152" y="1435876"/>
              <a:ext cx="3488660" cy="427912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6" y="845641"/>
            <a:ext cx="11220486" cy="4869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1" y="812160"/>
            <a:ext cx="11290661" cy="5262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30" y="740324"/>
            <a:ext cx="7962900" cy="55437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860286"/>
            <a:ext cx="10410824" cy="4876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7012" y="5704582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প্রধাণত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99" y="6074654"/>
            <a:ext cx="117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অন্তঃক্ষরা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2812" y="76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শ্বাসকার্য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012" y="106977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498" y="137755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খাদ্যসার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12" y="5505271"/>
            <a:ext cx="1173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পরিপাককৃত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খাদ্যসার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কোষগুলোতে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410" y="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7012" y="6211669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নাইট্রোজেনঘটিত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পদার্থগুলোকে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3498" y="762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উঞ্চতা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3212" y="6073914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3212" y="762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212" y="6096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01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52400"/>
            <a:ext cx="11811000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012" y="5943600"/>
            <a:ext cx="1181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আত্মার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114" y="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012" y="1828800"/>
            <a:ext cx="117728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প্রায়ই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গুচ্ছবদ্ধ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9012" y="6096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1812" y="572869"/>
            <a:ext cx="346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6812" y="1398687"/>
            <a:ext cx="571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বহিরাগত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914400"/>
            <a:ext cx="5924550" cy="50678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46812" y="1495485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012" y="2562761"/>
            <a:ext cx="1173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চারভাগে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12" y="5715000"/>
            <a:ext cx="1181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দাতা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447" y="5704582"/>
            <a:ext cx="1181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গ্রহিতা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7" y="685800"/>
            <a:ext cx="11867565" cy="50217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9649" y="990600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2929" y="1015425"/>
            <a:ext cx="291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89612" y="7620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সিরামে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অ্যান্টিজেনের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অ্যান্টবডি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B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অ্যান্টিজেনের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অ্যান্টবডি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3212" y="2173069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08212" y="2249269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43908" y="1981200"/>
            <a:ext cx="6237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সিরামে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অ্যান্টিজেনের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অ্যান্টবডি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অ্যান্টিজেনের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অ্যান্টবডি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1938" y="3505200"/>
            <a:ext cx="1263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46212" y="32004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37212" y="3259723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সিরামে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সম্ভবও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3212" y="4724400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46212" y="44196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অ্যান্টিজেন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95241" y="4459069"/>
            <a:ext cx="6266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সিরামে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অ্যান্টিজেনেরই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2327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3" grpId="0" build="allAtOnce"/>
      <p:bldP spid="14" grpId="0"/>
      <p:bldP spid="14" grpId="1"/>
      <p:bldP spid="15" grpId="0"/>
      <p:bldP spid="15" grpId="1"/>
      <p:bldP spid="17" grpId="0"/>
      <p:bldP spid="17" grpId="1"/>
      <p:bldP spid="16" grpId="0"/>
      <p:bldP spid="16" grpId="1"/>
      <p:bldP spid="18" grpId="0"/>
      <p:bldP spid="18" grpId="1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496787"/>
            <a:ext cx="11125200" cy="52850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212" y="762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3012" y="685800"/>
            <a:ext cx="133191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দাতা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7088" y="3741014"/>
            <a:ext cx="133191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গ্রহিতা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0012" y="1548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5412" y="156929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7012" y="156929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3999" y="1548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4012" y="156929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3212" y="1548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2412" y="15488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56812" y="154228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47412" y="1524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2266" y="6172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2266" y="557832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2266" y="499355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0012" y="440877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2266" y="384690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42266" y="326213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5212" y="2667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AB-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9512" y="2133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AB+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2158092"/>
            <a:ext cx="395287" cy="508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68" y="2133600"/>
            <a:ext cx="395287" cy="5089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55" y="2154071"/>
            <a:ext cx="395287" cy="5089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68" y="2154071"/>
            <a:ext cx="395287" cy="5089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68" y="2165209"/>
            <a:ext cx="395287" cy="5089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68" y="2154071"/>
            <a:ext cx="395287" cy="5089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68" y="2134599"/>
            <a:ext cx="395287" cy="5089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168" y="2133600"/>
            <a:ext cx="395287" cy="5089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2759741"/>
            <a:ext cx="395287" cy="5089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3300063"/>
            <a:ext cx="395287" cy="5089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3846905"/>
            <a:ext cx="395287" cy="5089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4446709"/>
            <a:ext cx="395287" cy="50890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5031484"/>
            <a:ext cx="395287" cy="5089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25" y="5623524"/>
            <a:ext cx="395287" cy="50890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6210133"/>
            <a:ext cx="395287" cy="5089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71" y="2768025"/>
            <a:ext cx="335841" cy="4323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91" y="2743200"/>
            <a:ext cx="335841" cy="4323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68" y="2768025"/>
            <a:ext cx="335841" cy="43237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68" y="3338329"/>
            <a:ext cx="335841" cy="4323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90" y="3300809"/>
            <a:ext cx="335841" cy="43237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01" y="3344427"/>
            <a:ext cx="335841" cy="43237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36" y="3908841"/>
            <a:ext cx="335841" cy="4323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67" y="4484975"/>
            <a:ext cx="335841" cy="4323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1" y="4484975"/>
            <a:ext cx="335841" cy="4323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36" y="4471850"/>
            <a:ext cx="335841" cy="43237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14" y="5069750"/>
            <a:ext cx="335841" cy="4323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66" y="5636073"/>
            <a:ext cx="335841" cy="4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9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01575" y="76203"/>
            <a:ext cx="11985678" cy="696581"/>
          </a:xfrm>
          <a:prstGeom prst="rect">
            <a:avLst/>
          </a:prstGeom>
        </p:spPr>
        <p:txBody>
          <a:bodyPr wrap="square" lIns="80243" tIns="40122" rIns="80243" bIns="40122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ফ্যাক্টর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772783"/>
            <a:ext cx="1714500" cy="4942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772784"/>
            <a:ext cx="1752600" cy="4942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066800"/>
            <a:ext cx="1752600" cy="449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371600"/>
            <a:ext cx="1524000" cy="419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60" y="1371600"/>
            <a:ext cx="1368552" cy="419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12" y="1371600"/>
            <a:ext cx="1633728" cy="419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74812" y="2438400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0812" y="3032668"/>
            <a:ext cx="609600" cy="54873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94412" y="3108868"/>
            <a:ext cx="609600" cy="54873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075612" y="3124200"/>
            <a:ext cx="609600" cy="54873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9904412" y="3108868"/>
            <a:ext cx="609600" cy="54873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5943600"/>
            <a:ext cx="146685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ব্লাড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পজিটিভ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2012" y="5943600"/>
            <a:ext cx="14478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ব্লাড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নেগেটিভ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9412" y="5638800"/>
            <a:ext cx="17526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পেটে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ব্লাড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পজিটিভ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4412" y="5638800"/>
            <a:ext cx="18288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5612" y="5613737"/>
            <a:ext cx="182880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পজিটিভ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ব্লাড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80612" y="5505271"/>
            <a:ext cx="20574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পজিটিভ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ব্লাড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গ্রুপের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পেটে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করলো</a:t>
            </a:r>
            <a:r>
              <a:rPr lang="en-US" sz="1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01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75" y="76203"/>
            <a:ext cx="11985678" cy="912024"/>
          </a:xfrm>
          <a:prstGeom prst="rect">
            <a:avLst/>
          </a:prstGeom>
        </p:spPr>
        <p:txBody>
          <a:bodyPr wrap="square" lIns="80243" tIns="40122" rIns="80243" bIns="40122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775" y="1008394"/>
            <a:ext cx="11860237" cy="5621006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4000" b="1" dirty="0" err="1" smtClean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রক্ত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জীবানুকে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ক. ৭-৮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খ. ৩-৪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৫-৬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ঘ. ৪-৫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বাঁধাতে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খ.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</a:t>
            </a:r>
            <a:endParaRPr lang="en-GB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GB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ঘ. </a:t>
            </a:r>
            <a:r>
              <a:rPr lang="en-GB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endParaRPr lang="en-GB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12812" y="4114800"/>
            <a:ext cx="533400" cy="457200"/>
            <a:chOff x="912812" y="4114800"/>
            <a:chExt cx="533400" cy="457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12812" y="4343400"/>
              <a:ext cx="304800" cy="228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217612" y="4114800"/>
              <a:ext cx="228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51412" y="5334000"/>
            <a:ext cx="533400" cy="457200"/>
            <a:chOff x="912812" y="4114800"/>
            <a:chExt cx="533400" cy="4572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12812" y="4343400"/>
              <a:ext cx="304800" cy="228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217612" y="4114800"/>
              <a:ext cx="228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808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47" y="76208"/>
            <a:ext cx="11884104" cy="696581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2" y="5715887"/>
            <a:ext cx="11884104" cy="1065913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marL="501522" indent="-501522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" y="685801"/>
            <a:ext cx="11985678" cy="5029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442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" y="76212"/>
            <a:ext cx="11985678" cy="6708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613" y="609605"/>
            <a:ext cx="10820400" cy="2327797"/>
          </a:xfrm>
          <a:prstGeom prst="rect">
            <a:avLst/>
          </a:prstGeom>
          <a:noFill/>
        </p:spPr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52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5216" y="219670"/>
            <a:ext cx="2414535" cy="847130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243" tIns="40122" rIns="80243" bIns="40122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00" b="1" dirty="0" err="1" smtClean="0">
                <a:ln w="1143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300" b="1" dirty="0">
              <a:ln w="1143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4" y="923330"/>
            <a:ext cx="2995690" cy="2505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03212" y="3581400"/>
            <a:ext cx="4648200" cy="303568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0243" tIns="40122" rIns="80243" bIns="40122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444" y="1600200"/>
            <a:ext cx="0" cy="48768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3012" y="2514600"/>
            <a:ext cx="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03911" y="2514600"/>
            <a:ext cx="12810" cy="32766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37412" y="4114803"/>
            <a:ext cx="4748264" cy="2235464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0243" tIns="40122" rIns="80243" bIns="40122">
            <a:spAutoFit/>
          </a:bodyPr>
          <a:lstStyle/>
          <a:p>
            <a:pPr>
              <a:buNone/>
            </a:pPr>
            <a:r>
              <a:rPr lang="bn-IN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3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10ম</a:t>
            </a:r>
            <a:endParaRPr lang="bn-IN" sz="3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3য় (</a:t>
            </a:r>
            <a:r>
              <a:rPr lang="en-US" sz="35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838200"/>
            <a:ext cx="2590800" cy="26996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657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34" y="76200"/>
            <a:ext cx="11985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" y="762000"/>
            <a:ext cx="11985678" cy="6042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4" y="685800"/>
            <a:ext cx="11958948" cy="6042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" y="685800"/>
            <a:ext cx="12033561" cy="605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574" y="5943600"/>
            <a:ext cx="1198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(Blood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812" y="83403"/>
            <a:ext cx="1198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" y="838200"/>
            <a:ext cx="12033559" cy="5181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400"/>
            <a:ext cx="11912844" cy="5638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334" y="5943600"/>
            <a:ext cx="1198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বাচতে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63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1" grpId="0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74" y="104537"/>
            <a:ext cx="11985678" cy="6524863"/>
          </a:xfrm>
          <a:prstGeom prst="rect">
            <a:avLst/>
          </a:prstGeom>
          <a:ln w="76200"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1.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২.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৩.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৪.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ফ্যাক্টর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919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74" y="66283"/>
            <a:ext cx="1198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" y="1092206"/>
            <a:ext cx="4977104" cy="5672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" y="990606"/>
            <a:ext cx="12019536" cy="577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2585" y="1782901"/>
            <a:ext cx="68054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অস্বচ্ছ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আন্তকোষীয়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ক্ষারধর্মী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৫-৬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৮%।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031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50812" y="76200"/>
            <a:ext cx="1198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835724"/>
            <a:ext cx="2514600" cy="5717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4290" y="2819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2" y="25920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টিউবে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কিছুক্ষন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734" y="533400"/>
            <a:ext cx="314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প্লাজমা</a:t>
            </a:r>
            <a:endParaRPr lang="en-US" sz="4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054825"/>
            <a:ext cx="2765478" cy="5486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1664" y="2807424"/>
            <a:ext cx="312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1612" y="4203849"/>
            <a:ext cx="127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WBC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0090" y="5194449"/>
            <a:ext cx="112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65864" y="989362"/>
            <a:ext cx="28548" cy="5410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3012" y="1820882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৯০%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১০%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Na, K,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Mg,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Fe, I, O2, CO2, N2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3012" y="1447800"/>
            <a:ext cx="5638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3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খাদ্যসারঃ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অ্যামিনো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স্নেহপদার্থ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ক্রিয়েটিনিন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প্রোটিনঃ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ফ্রাইবিনোজেন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গ্লোবিউলিন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অ্যালবুমিন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অ্যান্টিটক্সিন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অ্যাগ্লুটিনিন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কোলেস্টেরল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লেসিথিন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বিলিরুবিন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812" y="152400"/>
            <a:ext cx="11985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3012" y="1447800"/>
            <a:ext cx="5638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রক্তকণিকাসহ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দ্রবিভূত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খাদ্যসার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রেচনের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CO2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বাইকার্বোনেট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লিপিড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এনজাইম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অম্ল-ক্ষারের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8312" y="1524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</a:t>
            </a:r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Serum</a:t>
            </a:r>
            <a:endParaRPr lang="en-US" sz="44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8312" y="1828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0533" y="30750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989362"/>
            <a:ext cx="2667000" cy="555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ight Arrow 25"/>
          <p:cNvSpPr/>
          <p:nvPr/>
        </p:nvSpPr>
        <p:spPr>
          <a:xfrm>
            <a:off x="2741612" y="3187496"/>
            <a:ext cx="1072874" cy="46290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14486" y="3048000"/>
            <a:ext cx="144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65864" y="1021446"/>
            <a:ext cx="28548" cy="54102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27812" y="1384042"/>
            <a:ext cx="525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রংয়ের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সিরামে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20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 build="allAtOnce"/>
      <p:bldP spid="19" grpId="0"/>
      <p:bldP spid="19" grpId="1"/>
      <p:bldP spid="20" grpId="0" build="allAtOnce"/>
      <p:bldP spid="21" grpId="0"/>
      <p:bldP spid="23" grpId="0"/>
      <p:bldP spid="23" grpId="1"/>
      <p:bldP spid="24" grpId="0"/>
      <p:bldP spid="24" grpId="1"/>
      <p:bldP spid="26" grpId="0" animBg="1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741612" y="122188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2" y="1287959"/>
            <a:ext cx="1165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" y="2811959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2" y="411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838200"/>
            <a:ext cx="8382000" cy="58367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4412" y="762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61012" y="2438400"/>
            <a:ext cx="2514600" cy="1447800"/>
            <a:chOff x="5561012" y="2438400"/>
            <a:chExt cx="2514600" cy="14478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561012" y="2438400"/>
              <a:ext cx="1371600" cy="1447800"/>
            </a:xfrm>
            <a:prstGeom prst="line">
              <a:avLst/>
            </a:prstGeom>
            <a:ln w="762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932612" y="2438400"/>
              <a:ext cx="1143000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188324" y="2042518"/>
            <a:ext cx="377348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075612" y="1672679"/>
            <a:ext cx="0" cy="4651921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37412" y="3998639"/>
            <a:ext cx="838200" cy="0"/>
          </a:xfrm>
          <a:prstGeom prst="straightConnector1">
            <a:avLst/>
          </a:prstGeom>
          <a:ln w="76200">
            <a:solidFill>
              <a:srgbClr val="F7140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28012" y="3613918"/>
            <a:ext cx="3733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13012" y="5486400"/>
            <a:ext cx="5486400" cy="0"/>
          </a:xfrm>
          <a:prstGeom prst="straightConnector1">
            <a:avLst/>
          </a:prstGeom>
          <a:ln w="76200">
            <a:solidFill>
              <a:srgbClr val="0FDD05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88324" y="5101679"/>
            <a:ext cx="3733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অণুচক্রিকা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01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  <p:bldP spid="12" grpId="0"/>
      <p:bldP spid="20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914400"/>
            <a:ext cx="5715000" cy="5257800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77787" y="144959"/>
            <a:ext cx="1203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674812" y="609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27012" y="68759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018212" y="1066800"/>
            <a:ext cx="6019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চাকতির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রঞ্জক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RBC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কণিকাগুলোর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স্তন্যপায়ীদের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নিউক্লিয়াসবিহীন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প্লীহাতে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প্লীহা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43" y="914400"/>
            <a:ext cx="5865813" cy="3352800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6246812" y="41910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সর্বক্ষণই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অস্থিমজ্জায়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রক্তরসে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934452"/>
            <a:ext cx="5867400" cy="3832155"/>
          </a:xfrm>
          <a:prstGeom prst="rect">
            <a:avLst/>
          </a:prstGeom>
        </p:spPr>
      </p:pic>
      <p:sp>
        <p:nvSpPr>
          <p:cNvPr id="18" name="TextBox 6"/>
          <p:cNvSpPr txBox="1"/>
          <p:nvPr/>
        </p:nvSpPr>
        <p:spPr>
          <a:xfrm>
            <a:off x="6323012" y="48006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১২০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6246812" y="1676400"/>
            <a:ext cx="5638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বয়সভেদে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ঘনমিলিমিটার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সংখ্যাও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934452"/>
            <a:ext cx="5873457" cy="4198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929447"/>
            <a:ext cx="5867400" cy="42033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934451"/>
            <a:ext cx="5867400" cy="383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959012"/>
            <a:ext cx="4343400" cy="3807595"/>
          </a:xfrm>
          <a:prstGeom prst="rect">
            <a:avLst/>
          </a:prstGeom>
        </p:spPr>
      </p:pic>
      <p:sp>
        <p:nvSpPr>
          <p:cNvPr id="24" name="TextBox 6"/>
          <p:cNvSpPr txBox="1"/>
          <p:nvPr/>
        </p:nvSpPr>
        <p:spPr>
          <a:xfrm>
            <a:off x="6217149" y="525905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ভ্রনদেহে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৮০-৯০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6323012" y="52578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৬০-৭০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6399212" y="4766608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পূর্ণবয়স্ক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৪.৫-৫.৫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6323012" y="4766608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পূর্ণবয়স্ক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৪-৫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6103643" y="898937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q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6094412" y="1676400"/>
            <a:ext cx="594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buAutoNum type="arabicPeriod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হিমোগ্লোবিনের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অম্ল-ক্ষারের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বাফার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41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1" grpId="1"/>
      <p:bldP spid="13" grpId="0"/>
      <p:bldP spid="13" grpId="1"/>
      <p:bldP spid="18" grpId="0"/>
      <p:bldP spid="18" grpId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" y="76200"/>
            <a:ext cx="5876925" cy="678180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3275012" y="152400"/>
            <a:ext cx="6017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527175" y="5943600"/>
            <a:ext cx="2967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787" y="76200"/>
            <a:ext cx="12036425" cy="6705600"/>
            <a:chOff x="77787" y="76200"/>
            <a:chExt cx="12036425" cy="6705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7787" y="76200"/>
              <a:ext cx="120364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787" y="6781800"/>
              <a:ext cx="12036425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787" y="76200"/>
              <a:ext cx="0" cy="6705600"/>
            </a:xfrm>
            <a:prstGeom prst="line">
              <a:avLst/>
            </a:prstGeom>
            <a:ln w="76200">
              <a:solidFill>
                <a:srgbClr val="0FDD0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14212" y="76200"/>
              <a:ext cx="0" cy="670560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39787" y="152400"/>
            <a:ext cx="10741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942012" y="968514"/>
            <a:ext cx="60182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নিউক্লিয়াসযুক্ত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১-১৫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ঘনমিলিমিটার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৪-১০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407601"/>
            <a:ext cx="6019800" cy="3661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8212" y="5200471"/>
            <a:ext cx="6018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ফ্যাগোসাইটসিস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জীবানুকে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4487" y="762000"/>
            <a:ext cx="277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2012" y="1340108"/>
            <a:ext cx="60182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গঠনগতভাবে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সাইটোপ্লাজমের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 algn="just">
              <a:buAutoNum type="arabicPeriod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অ্যাগ্রানুলোসাইট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 algn="just">
              <a:buAutoNum type="arabicPeriod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গ্রানুলোসাইট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4722812" y="76200"/>
            <a:ext cx="334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অ্যাগ্রানুলোসাইট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6018212" y="2838271"/>
            <a:ext cx="6018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অ্যাগ্রানুলোসাইট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কণিকাগুলোর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দানাহীন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" y="787836"/>
            <a:ext cx="5791201" cy="5231964"/>
          </a:xfrm>
          <a:prstGeom prst="rect">
            <a:avLst/>
          </a:prstGeom>
        </p:spPr>
      </p:pic>
      <p:sp>
        <p:nvSpPr>
          <p:cNvPr id="20" name="TextBox 6"/>
          <p:cNvSpPr txBox="1"/>
          <p:nvPr/>
        </p:nvSpPr>
        <p:spPr>
          <a:xfrm>
            <a:off x="6248399" y="2838271"/>
            <a:ext cx="571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অ্যাগ্রানুলোসাইট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কণিকাগুলো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614027" y="6073914"/>
            <a:ext cx="334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অ্যাগ্রানুলোসাইট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" y="812800"/>
            <a:ext cx="6059488" cy="5130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12800"/>
            <a:ext cx="5864226" cy="5130800"/>
          </a:xfrm>
          <a:prstGeom prst="rect">
            <a:avLst/>
          </a:prstGeom>
        </p:spPr>
      </p:pic>
      <p:sp>
        <p:nvSpPr>
          <p:cNvPr id="24" name="TextBox 6"/>
          <p:cNvSpPr txBox="1"/>
          <p:nvPr/>
        </p:nvSpPr>
        <p:spPr>
          <a:xfrm>
            <a:off x="1116554" y="6096000"/>
            <a:ext cx="292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লিম্ফোসাইট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7821361" y="6005155"/>
            <a:ext cx="292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মনোসাইট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5927598" y="1155442"/>
            <a:ext cx="60182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লিম্ফোসাইট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লিম্ফোনোড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টনসিল,প্লীহা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লিম্ফোসাইট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নিউক্লিয়াসযুক্ত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লিম্ফোসাইট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অ্যান্টিবডি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এন্টিবডির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রোগ-জীবানু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876300"/>
            <a:ext cx="5776786" cy="5067300"/>
          </a:xfrm>
          <a:prstGeom prst="rect">
            <a:avLst/>
          </a:prstGeom>
        </p:spPr>
      </p:pic>
      <p:sp>
        <p:nvSpPr>
          <p:cNvPr id="28" name="TextBox 6"/>
          <p:cNvSpPr txBox="1"/>
          <p:nvPr/>
        </p:nvSpPr>
        <p:spPr>
          <a:xfrm>
            <a:off x="1191961" y="6073914"/>
            <a:ext cx="254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মনোসাইট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5942012" y="114300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মনোসাইট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ডিম্বাকার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বৃক্কাকার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মনোসাইট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রোগ-জীবাণুকে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শ্বেতকণিকা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" name="TextBox 6"/>
          <p:cNvSpPr txBox="1"/>
          <p:nvPr/>
        </p:nvSpPr>
        <p:spPr>
          <a:xfrm>
            <a:off x="4468561" y="76200"/>
            <a:ext cx="2540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গ্রানুলোসাইট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762000"/>
            <a:ext cx="6096000" cy="5243155"/>
          </a:xfrm>
          <a:prstGeom prst="rect">
            <a:avLst/>
          </a:prstGeom>
        </p:spPr>
      </p:pic>
      <p:sp>
        <p:nvSpPr>
          <p:cNvPr id="32" name="TextBox 6"/>
          <p:cNvSpPr txBox="1"/>
          <p:nvPr/>
        </p:nvSpPr>
        <p:spPr>
          <a:xfrm>
            <a:off x="1116554" y="5943600"/>
            <a:ext cx="2540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21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2434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3653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870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6088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7305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8522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739" algn="l" defTabSz="8024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গ্রানুলোসাইট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99212" y="1510129"/>
            <a:ext cx="554797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গ্রানুলোসাইট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সূক্ষ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দানাযুক্ত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গ্রানুলোসাইট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কণিকাগুলো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marL="742950" indent="-742950" algn="just">
              <a:buAutoNum type="arabicPeriod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নিউট্রোফিল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AutoNum type="arabicPeriod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ইওসিনোফিল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AutoNum type="arabicPeriod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বেসোফিল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endParaRPr lang="en-US" sz="1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4" y="759732"/>
            <a:ext cx="5155148" cy="526006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598612" y="5936159"/>
            <a:ext cx="2125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নিউট্রোফিল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0509" y="76200"/>
            <a:ext cx="2125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নিউট্রোফিল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78" y="907197"/>
            <a:ext cx="6187234" cy="429327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865812" y="5257800"/>
            <a:ext cx="61854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নিউট্রোফিল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ফ্যাগোসাইটোসিস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প্রাক্রিয়ায়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ভক্ষণ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75212" y="76200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ইওসিনোফিল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33054" y="5936159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ইওসিনোফিল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812800"/>
            <a:ext cx="5105400" cy="5130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86" y="955496"/>
            <a:ext cx="6312592" cy="362644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094412" y="4581942"/>
            <a:ext cx="59358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ইওসিনোফিল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হিস্টামিন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এলার্জি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921841"/>
            <a:ext cx="5105400" cy="502175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951412" y="76200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বেসোফিল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428724" y="5939589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বেসোফিল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094412" y="4766608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বেসোফিল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হেপারিন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রক্তবাহিকার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796464"/>
            <a:ext cx="6511290" cy="39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9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8" grpId="0" build="allAtOnce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4" grpId="0" build="allAtOnce"/>
      <p:bldP spid="36" grpId="0"/>
      <p:bldP spid="36" grpId="1"/>
      <p:bldP spid="37" grpId="0"/>
      <p:bldP spid="37" grpId="1"/>
      <p:bldP spid="39" grpId="0"/>
      <p:bldP spid="39" grpId="1"/>
      <p:bldP spid="40" grpId="0"/>
      <p:bldP spid="40" grpId="1"/>
      <p:bldP spid="41" grpId="0"/>
      <p:bldP spid="41" grpId="1"/>
      <p:bldP spid="45" grpId="0"/>
      <p:bldP spid="45" grpId="1"/>
      <p:bldP spid="48" grpId="0"/>
      <p:bldP spid="49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Words>1420</Words>
  <Application>Microsoft Office PowerPoint</Application>
  <PresentationFormat>Custom</PresentationFormat>
  <Paragraphs>193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459</cp:revision>
  <dcterms:created xsi:type="dcterms:W3CDTF">2006-08-16T00:00:00Z</dcterms:created>
  <dcterms:modified xsi:type="dcterms:W3CDTF">2020-04-25T04:52:43Z</dcterms:modified>
</cp:coreProperties>
</file>