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9" r:id="rId7"/>
    <p:sldId id="26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2" r:id="rId16"/>
    <p:sldId id="275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40359-C301-47A9-8A69-6B64C7D1AD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DA0AC8-C3E9-4AC6-BDB7-DD5D8497A6E0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প্রত্যক্ষ নির্বাচন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E5E84-F358-408D-9995-2E0B67A7947E}" type="parTrans" cxnId="{51714120-D671-4B5A-B985-14FD4794928D}">
      <dgm:prSet/>
      <dgm:spPr/>
      <dgm:t>
        <a:bodyPr/>
        <a:lstStyle/>
        <a:p>
          <a:endParaRPr lang="en-US"/>
        </a:p>
      </dgm:t>
    </dgm:pt>
    <dgm:pt modelId="{17002F95-65A4-4E24-A1B0-34D9074D9557}" type="sibTrans" cxnId="{51714120-D671-4B5A-B985-14FD4794928D}">
      <dgm:prSet/>
      <dgm:spPr>
        <a:solidFill>
          <a:schemeClr val="tx1"/>
        </a:solidFill>
        <a:ln w="57150"/>
      </dgm:spPr>
      <dgm:t>
        <a:bodyPr/>
        <a:lstStyle/>
        <a:p>
          <a:endParaRPr lang="en-US"/>
        </a:p>
      </dgm:t>
    </dgm:pt>
    <dgm:pt modelId="{A182B81D-BB01-4EB3-815D-E7D1561AD5BB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নির্বাচনের প্রকারভেদ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7AA81A-4097-4E5A-B4EF-0DA6CA1793A3}" type="parTrans" cxnId="{51748A3C-75B0-4CFC-9649-0D287360C8B9}">
      <dgm:prSet/>
      <dgm:spPr/>
      <dgm:t>
        <a:bodyPr/>
        <a:lstStyle/>
        <a:p>
          <a:endParaRPr lang="en-US"/>
        </a:p>
      </dgm:t>
    </dgm:pt>
    <dgm:pt modelId="{DD6582E9-D62D-450F-A75B-9E695941E324}" type="sibTrans" cxnId="{51748A3C-75B0-4CFC-9649-0D287360C8B9}">
      <dgm:prSet/>
      <dgm:spPr>
        <a:solidFill>
          <a:schemeClr val="tx1"/>
        </a:solidFill>
        <a:ln w="57150"/>
      </dgm:spPr>
      <dgm:t>
        <a:bodyPr/>
        <a:lstStyle/>
        <a:p>
          <a:endParaRPr lang="en-US"/>
        </a:p>
      </dgm:t>
    </dgm:pt>
    <dgm:pt modelId="{C51FF0AD-CC5A-47E7-BEF4-FF85F57AFF73}">
      <dgm:prSet phldrT="[Text]" custT="1"/>
      <dgm:spPr>
        <a:solidFill>
          <a:schemeClr val="bg2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পরোক্ষ নির্বাচন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D3E65-66A3-4551-BFDA-1B6DD443F59D}" type="parTrans" cxnId="{EBE4FFBF-7F37-47E5-A2F4-49ADA2F506C3}">
      <dgm:prSet/>
      <dgm:spPr/>
      <dgm:t>
        <a:bodyPr/>
        <a:lstStyle/>
        <a:p>
          <a:endParaRPr lang="en-US"/>
        </a:p>
      </dgm:t>
    </dgm:pt>
    <dgm:pt modelId="{191D9BED-2553-4636-BB6C-C8ABE2CA646D}" type="sibTrans" cxnId="{EBE4FFBF-7F37-47E5-A2F4-49ADA2F506C3}">
      <dgm:prSet/>
      <dgm:spPr/>
      <dgm:t>
        <a:bodyPr/>
        <a:lstStyle/>
        <a:p>
          <a:endParaRPr lang="en-US"/>
        </a:p>
      </dgm:t>
    </dgm:pt>
    <dgm:pt modelId="{4808FF11-CCDE-44C1-9BB1-E91BE198986B}" type="pres">
      <dgm:prSet presAssocID="{17940359-C301-47A9-8A69-6B64C7D1AD54}" presName="Name0" presStyleCnt="0">
        <dgm:presLayoutVars>
          <dgm:dir/>
          <dgm:resizeHandles val="exact"/>
        </dgm:presLayoutVars>
      </dgm:prSet>
      <dgm:spPr/>
    </dgm:pt>
    <dgm:pt modelId="{FB2273C9-1E21-4B00-8A47-C8FD87396265}" type="pres">
      <dgm:prSet presAssocID="{95DA0AC8-C3E9-4AC6-BDB7-DD5D8497A6E0}" presName="node" presStyleLbl="node1" presStyleIdx="0" presStyleCnt="3" custScaleX="528734" custScaleY="62911" custLinFactX="14925" custLinFactY="765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E419F-7833-4A86-93B6-30ECA8146E1E}" type="pres">
      <dgm:prSet presAssocID="{17002F95-65A4-4E24-A1B0-34D9074D9557}" presName="sibTrans" presStyleLbl="sibTrans2D1" presStyleIdx="0" presStyleCnt="2" custAng="10774920" custScaleX="117829" custScaleY="194279"/>
      <dgm:spPr/>
      <dgm:t>
        <a:bodyPr/>
        <a:lstStyle/>
        <a:p>
          <a:endParaRPr lang="en-US"/>
        </a:p>
      </dgm:t>
    </dgm:pt>
    <dgm:pt modelId="{3084BCCE-82AF-4646-9049-C9EA9FC427A4}" type="pres">
      <dgm:prSet presAssocID="{17002F95-65A4-4E24-A1B0-34D9074D955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6EA486A-041E-4F60-85C5-33D6954B1B6A}" type="pres">
      <dgm:prSet presAssocID="{A182B81D-BB01-4EB3-815D-E7D1561AD5BB}" presName="node" presStyleLbl="node1" presStyleIdx="1" presStyleCnt="3" custScaleX="396983" custLinFactX="10059" custLinFactNeighborX="100000" custLinFactNeighborY="-68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EBAE0-F64B-4CF1-9B58-106F64025EAA}" type="pres">
      <dgm:prSet presAssocID="{DD6582E9-D62D-450F-A75B-9E695941E324}" presName="sibTrans" presStyleLbl="sibTrans2D1" presStyleIdx="1" presStyleCnt="2" custScaleX="131558" custScaleY="174333"/>
      <dgm:spPr/>
      <dgm:t>
        <a:bodyPr/>
        <a:lstStyle/>
        <a:p>
          <a:endParaRPr lang="en-US"/>
        </a:p>
      </dgm:t>
    </dgm:pt>
    <dgm:pt modelId="{25F7BAF0-A4AC-413A-9BB2-6E82800D7F70}" type="pres">
      <dgm:prSet presAssocID="{DD6582E9-D62D-450F-A75B-9E695941E32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C6CBF70-68C3-48B1-978A-6264E453CBDB}" type="pres">
      <dgm:prSet presAssocID="{C51FF0AD-CC5A-47E7-BEF4-FF85F57AFF73}" presName="node" presStyleLbl="node1" presStyleIdx="2" presStyleCnt="3" custScaleX="553803" custScaleY="61754" custLinFactY="14" custLinFactNeighborX="-3244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4FFBF-7F37-47E5-A2F4-49ADA2F506C3}" srcId="{17940359-C301-47A9-8A69-6B64C7D1AD54}" destId="{C51FF0AD-CC5A-47E7-BEF4-FF85F57AFF73}" srcOrd="2" destOrd="0" parTransId="{17FD3E65-66A3-4551-BFDA-1B6DD443F59D}" sibTransId="{191D9BED-2553-4636-BB6C-C8ABE2CA646D}"/>
    <dgm:cxn modelId="{2DC2DF77-D043-491E-A2CB-9EE1C6D300D6}" type="presOf" srcId="{A182B81D-BB01-4EB3-815D-E7D1561AD5BB}" destId="{56EA486A-041E-4F60-85C5-33D6954B1B6A}" srcOrd="0" destOrd="0" presId="urn:microsoft.com/office/officeart/2005/8/layout/process1"/>
    <dgm:cxn modelId="{4FDAEC95-2343-4474-A3DC-893100324B9F}" type="presOf" srcId="{95DA0AC8-C3E9-4AC6-BDB7-DD5D8497A6E0}" destId="{FB2273C9-1E21-4B00-8A47-C8FD87396265}" srcOrd="0" destOrd="0" presId="urn:microsoft.com/office/officeart/2005/8/layout/process1"/>
    <dgm:cxn modelId="{51714120-D671-4B5A-B985-14FD4794928D}" srcId="{17940359-C301-47A9-8A69-6B64C7D1AD54}" destId="{95DA0AC8-C3E9-4AC6-BDB7-DD5D8497A6E0}" srcOrd="0" destOrd="0" parTransId="{75FE5E84-F358-408D-9995-2E0B67A7947E}" sibTransId="{17002F95-65A4-4E24-A1B0-34D9074D9557}"/>
    <dgm:cxn modelId="{6D3B13AA-57E1-49DD-8357-45702285FAE8}" type="presOf" srcId="{17002F95-65A4-4E24-A1B0-34D9074D9557}" destId="{3084BCCE-82AF-4646-9049-C9EA9FC427A4}" srcOrd="1" destOrd="0" presId="urn:microsoft.com/office/officeart/2005/8/layout/process1"/>
    <dgm:cxn modelId="{0224D73F-B781-4155-ADC7-6C8A10F0EA5D}" type="presOf" srcId="{DD6582E9-D62D-450F-A75B-9E695941E324}" destId="{25F7BAF0-A4AC-413A-9BB2-6E82800D7F70}" srcOrd="1" destOrd="0" presId="urn:microsoft.com/office/officeart/2005/8/layout/process1"/>
    <dgm:cxn modelId="{51748A3C-75B0-4CFC-9649-0D287360C8B9}" srcId="{17940359-C301-47A9-8A69-6B64C7D1AD54}" destId="{A182B81D-BB01-4EB3-815D-E7D1561AD5BB}" srcOrd="1" destOrd="0" parTransId="{837AA81A-4097-4E5A-B4EF-0DA6CA1793A3}" sibTransId="{DD6582E9-D62D-450F-A75B-9E695941E324}"/>
    <dgm:cxn modelId="{686F1F09-F54C-49D6-93E7-FC79BE198561}" type="presOf" srcId="{C51FF0AD-CC5A-47E7-BEF4-FF85F57AFF73}" destId="{1C6CBF70-68C3-48B1-978A-6264E453CBDB}" srcOrd="0" destOrd="0" presId="urn:microsoft.com/office/officeart/2005/8/layout/process1"/>
    <dgm:cxn modelId="{B69FDCB1-B0FD-4177-89A8-BAA665C1A69A}" type="presOf" srcId="{17002F95-65A4-4E24-A1B0-34D9074D9557}" destId="{852E419F-7833-4A86-93B6-30ECA8146E1E}" srcOrd="0" destOrd="0" presId="urn:microsoft.com/office/officeart/2005/8/layout/process1"/>
    <dgm:cxn modelId="{51B6FA74-B281-4ED9-8D55-AED66908CE41}" type="presOf" srcId="{DD6582E9-D62D-450F-A75B-9E695941E324}" destId="{208EBAE0-F64B-4CF1-9B58-106F64025EAA}" srcOrd="0" destOrd="0" presId="urn:microsoft.com/office/officeart/2005/8/layout/process1"/>
    <dgm:cxn modelId="{2894ECF2-3487-42E2-9D7F-A2ED21365920}" type="presOf" srcId="{17940359-C301-47A9-8A69-6B64C7D1AD54}" destId="{4808FF11-CCDE-44C1-9BB1-E91BE198986B}" srcOrd="0" destOrd="0" presId="urn:microsoft.com/office/officeart/2005/8/layout/process1"/>
    <dgm:cxn modelId="{D0B3D7ED-38CB-4A7B-93DE-85B15AF67FC1}" type="presParOf" srcId="{4808FF11-CCDE-44C1-9BB1-E91BE198986B}" destId="{FB2273C9-1E21-4B00-8A47-C8FD87396265}" srcOrd="0" destOrd="0" presId="urn:microsoft.com/office/officeart/2005/8/layout/process1"/>
    <dgm:cxn modelId="{B8DFDACD-3AFE-4F7B-BC6F-9FAB6A180A14}" type="presParOf" srcId="{4808FF11-CCDE-44C1-9BB1-E91BE198986B}" destId="{852E419F-7833-4A86-93B6-30ECA8146E1E}" srcOrd="1" destOrd="0" presId="urn:microsoft.com/office/officeart/2005/8/layout/process1"/>
    <dgm:cxn modelId="{797B9332-0FBB-440F-9925-9C04B603872C}" type="presParOf" srcId="{852E419F-7833-4A86-93B6-30ECA8146E1E}" destId="{3084BCCE-82AF-4646-9049-C9EA9FC427A4}" srcOrd="0" destOrd="0" presId="urn:microsoft.com/office/officeart/2005/8/layout/process1"/>
    <dgm:cxn modelId="{82EC3054-3061-47C7-8A85-5CEE70101065}" type="presParOf" srcId="{4808FF11-CCDE-44C1-9BB1-E91BE198986B}" destId="{56EA486A-041E-4F60-85C5-33D6954B1B6A}" srcOrd="2" destOrd="0" presId="urn:microsoft.com/office/officeart/2005/8/layout/process1"/>
    <dgm:cxn modelId="{4CD4EBE6-946A-49C2-BEB6-32EAAACB3ACE}" type="presParOf" srcId="{4808FF11-CCDE-44C1-9BB1-E91BE198986B}" destId="{208EBAE0-F64B-4CF1-9B58-106F64025EAA}" srcOrd="3" destOrd="0" presId="urn:microsoft.com/office/officeart/2005/8/layout/process1"/>
    <dgm:cxn modelId="{439D1178-AB08-431D-B61D-F795F0DF2A08}" type="presParOf" srcId="{208EBAE0-F64B-4CF1-9B58-106F64025EAA}" destId="{25F7BAF0-A4AC-413A-9BB2-6E82800D7F70}" srcOrd="0" destOrd="0" presId="urn:microsoft.com/office/officeart/2005/8/layout/process1"/>
    <dgm:cxn modelId="{FC8C67EF-D887-434F-9261-30869ACAD9A3}" type="presParOf" srcId="{4808FF11-CCDE-44C1-9BB1-E91BE198986B}" destId="{1C6CBF70-68C3-48B1-978A-6264E453CB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73C9-1E21-4B00-8A47-C8FD87396265}">
      <dsp:nvSpPr>
        <dsp:cNvPr id="0" name=""/>
        <dsp:cNvSpPr/>
      </dsp:nvSpPr>
      <dsp:spPr>
        <a:xfrm>
          <a:off x="229153" y="2934215"/>
          <a:ext cx="2420049" cy="72961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প্রত্যক্ষ নির্বাচন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523" y="2955585"/>
        <a:ext cx="2377309" cy="686876"/>
      </dsp:txXfrm>
    </dsp:sp>
    <dsp:sp modelId="{852E419F-7833-4A86-93B6-30ECA8146E1E}">
      <dsp:nvSpPr>
        <dsp:cNvPr id="0" name=""/>
        <dsp:cNvSpPr/>
      </dsp:nvSpPr>
      <dsp:spPr>
        <a:xfrm rot="8245746">
          <a:off x="1956586" y="2255388"/>
          <a:ext cx="1027316" cy="22052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014026" y="2277116"/>
        <a:ext cx="961158" cy="132316"/>
      </dsp:txXfrm>
    </dsp:sp>
    <dsp:sp modelId="{56EA486A-041E-4F60-85C5-33D6954B1B6A}">
      <dsp:nvSpPr>
        <dsp:cNvPr id="0" name=""/>
        <dsp:cNvSpPr/>
      </dsp:nvSpPr>
      <dsp:spPr>
        <a:xfrm>
          <a:off x="2793798" y="670450"/>
          <a:ext cx="1817016" cy="115976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নির্বাচনের প্রকারভেদ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7766" y="704418"/>
        <a:ext cx="1749080" cy="1091824"/>
      </dsp:txXfrm>
    </dsp:sp>
    <dsp:sp modelId="{208EBAE0-F64B-4CF1-9B58-106F64025EAA}">
      <dsp:nvSpPr>
        <dsp:cNvPr id="0" name=""/>
        <dsp:cNvSpPr/>
      </dsp:nvSpPr>
      <dsp:spPr>
        <a:xfrm rot="2558349">
          <a:off x="4377660" y="2257640"/>
          <a:ext cx="1052079" cy="19788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385507" y="2277110"/>
        <a:ext cx="992713" cy="118733"/>
      </dsp:txXfrm>
    </dsp:sp>
    <dsp:sp modelId="{1C6CBF70-68C3-48B1-978A-6264E453CBDB}">
      <dsp:nvSpPr>
        <dsp:cNvPr id="0" name=""/>
        <dsp:cNvSpPr/>
      </dsp:nvSpPr>
      <dsp:spPr>
        <a:xfrm>
          <a:off x="4563543" y="2852295"/>
          <a:ext cx="2534792" cy="71619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পরোক্ষ নির্বাচন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4520" y="2873272"/>
        <a:ext cx="2492838" cy="67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2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35A3-D64C-4E7E-B250-FB05DAA473B6}" type="datetimeFigureOut">
              <a:rPr lang="en-US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602552"/>
            <a:ext cx="5749636" cy="4306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5673" y="775855"/>
            <a:ext cx="527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6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27" y="1702811"/>
            <a:ext cx="6391569" cy="37558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36802" y="692727"/>
            <a:ext cx="4322618" cy="720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 নির্বাচন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5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4" y="1097562"/>
            <a:ext cx="3634846" cy="229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3" y="1097562"/>
            <a:ext cx="3332018" cy="229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3589728"/>
            <a:ext cx="6096000" cy="28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36" y="1573483"/>
            <a:ext cx="3944252" cy="3275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573482"/>
            <a:ext cx="4228171" cy="32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5968" y="1080655"/>
            <a:ext cx="3671454" cy="87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</a:pP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নির্বাচনের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3138" y="1080655"/>
            <a:ext cx="3491345" cy="87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</a:pP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932" y="2258291"/>
            <a:ext cx="4045527" cy="3699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কারচুপির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835235" y="2265218"/>
            <a:ext cx="4045527" cy="3692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সচেতনতার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অভাব।</a:t>
            </a:r>
          </a:p>
          <a:p>
            <a:pPr lvl="0" defTabSz="914400" fontAlgn="t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 fontAlgn="t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বাড়াবাড়ি থাকে না।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2872" y="886691"/>
            <a:ext cx="4890655" cy="1177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পদ্ধতি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290" y="3429000"/>
            <a:ext cx="3595254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 ভোটদান পদ্ধতি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236" y="3429000"/>
            <a:ext cx="3595254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 ভোটদান পদ্ধতি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2549762">
            <a:off x="3487635" y="1675753"/>
            <a:ext cx="366387" cy="2138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770528">
            <a:off x="4950773" y="1765392"/>
            <a:ext cx="395611" cy="20303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27217" y="987136"/>
            <a:ext cx="2770909" cy="678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2109" y="4597105"/>
            <a:ext cx="7301346" cy="1124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ব্যবস্থায় নির্বাচকমন্ডলী গুরুত্বপূর্ণ কেন তার কয়েকটি কারণ লিপিবদ্ধ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06" y="1934440"/>
            <a:ext cx="3581400" cy="23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22214" y="1081123"/>
            <a:ext cx="3394364" cy="9421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2214" y="2847381"/>
            <a:ext cx="7232073" cy="845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চিত্রে কি ধরণের নির্বাচন দেখা যাচ্ছে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214" y="3897927"/>
            <a:ext cx="7232073" cy="858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বর্তমানে সর্বজনস্বীকৃত ভোটদান পদ্ধতি কোনটি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2215" y="4955400"/>
            <a:ext cx="7232073" cy="845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“ এক ব্যক্তি, এক ভোট ” বলতে কি বুঝ ?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6" descr="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671"/>
            <a:ext cx="3782287" cy="20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443345"/>
            <a:ext cx="4114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00" y="1555609"/>
            <a:ext cx="5630574" cy="28290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flipH="1">
            <a:off x="662205" y="4828244"/>
            <a:ext cx="7813964" cy="79307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নির্বাচন বিশ্লেষণ কর । 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11035" y="5032663"/>
            <a:ext cx="5721927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32" y="721218"/>
            <a:ext cx="6074532" cy="411142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690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37" y="177500"/>
            <a:ext cx="2327563" cy="691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8296" y="519708"/>
            <a:ext cx="32609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/০৪/২০২০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10886" y="591999"/>
            <a:ext cx="3948545" cy="718984"/>
          </a:xfrm>
          <a:prstGeom prst="round2DiagRect">
            <a:avLst/>
          </a:prstGeom>
          <a:solidFill>
            <a:srgbClr val="F0A22E"/>
          </a:solidFill>
          <a:ln w="127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8764" y="3713001"/>
            <a:ext cx="3960667" cy="2701654"/>
          </a:xfrm>
          <a:prstGeom prst="roundRect">
            <a:avLst/>
          </a:prstGeom>
          <a:solidFill>
            <a:srgbClr val="A5644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 দাউদ রেজাউল করিম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মদন , নেত্রকোণা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০১৭১৮৭৩৬৯১১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razaulkarim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NikoshBAN" panose="02000000000000000000" pitchFamily="2" charset="0"/>
              </a:rPr>
              <a:t>1984@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1407525"/>
            <a:ext cx="2530681" cy="2244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25" y="3408218"/>
            <a:ext cx="2443844" cy="30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76054" y="616315"/>
            <a:ext cx="4391891" cy="6788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ngladesh-el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2257472"/>
            <a:ext cx="3449782" cy="24669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elect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600" y="2257472"/>
            <a:ext cx="3486593" cy="24669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304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632363" y="748150"/>
            <a:ext cx="3879273" cy="886692"/>
          </a:xfrm>
          <a:prstGeom prst="downArrow">
            <a:avLst>
              <a:gd name="adj1" fmla="val 100000"/>
              <a:gd name="adj2" fmla="val 41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36962" y="2382992"/>
            <a:ext cx="6470073" cy="1814935"/>
          </a:xfrm>
          <a:prstGeom prst="frame">
            <a:avLst>
              <a:gd name="adj1" fmla="val 406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680854" y="720437"/>
            <a:ext cx="3782291" cy="6650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91" y="165194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290" y="3429000"/>
            <a:ext cx="7675418" cy="86590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defTabSz="914400">
              <a:spcBef>
                <a:spcPct val="20000"/>
              </a:spcBef>
            </a:pPr>
            <a:r>
              <a:rPr lang="bn-BD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প্রত্যক্ষ ও পরোক্ষ নির্বাচনের পার্থক্য নির্ণয় করতে পারবে।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34290" y="4551216"/>
            <a:ext cx="7675418" cy="119842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defTabSz="914400">
              <a:spcBef>
                <a:spcPct val="20000"/>
              </a:spcBef>
            </a:pPr>
            <a:r>
              <a:rPr lang="bn-BD" sz="320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গণতান্ত্রিক রাষ্ট্রে নির্বাচনের ক্ষেত্রে জনমতের ভূমিকা বিশ্লেষণ করতে পারবে।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290" y="2310250"/>
            <a:ext cx="7675418" cy="8624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defTabSz="914400">
              <a:spcBef>
                <a:spcPct val="20000"/>
              </a:spcBef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নির্বাচনের ধারণা সংজ্ঞায়িত করতে পারবে।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1" y="1915390"/>
            <a:ext cx="4094019" cy="2881745"/>
          </a:xfrm>
          <a:prstGeom prst="rect">
            <a:avLst/>
          </a:prstGeom>
        </p:spPr>
      </p:pic>
      <p:pic>
        <p:nvPicPr>
          <p:cNvPr id="4" name="Content Placeholder 3" descr="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74" y="1915390"/>
            <a:ext cx="4156364" cy="28817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7945" y="775855"/>
            <a:ext cx="3228109" cy="748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ধারণা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8400" y="720436"/>
            <a:ext cx="4322618" cy="9836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27" y="2715491"/>
            <a:ext cx="7758545" cy="1731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নির্বাচনের সংজ্ঞা লিখ ?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5724762"/>
              </p:ext>
            </p:extLst>
          </p:nvPr>
        </p:nvGraphicFramePr>
        <p:xfrm>
          <a:off x="1177636" y="1108360"/>
          <a:ext cx="7148946" cy="410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33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lect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91" y="1946564"/>
            <a:ext cx="5881255" cy="36229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81745" y="858982"/>
            <a:ext cx="3089564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নির্বাচন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229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161</cp:revision>
  <dcterms:created xsi:type="dcterms:W3CDTF">2020-04-15T14:20:18Z</dcterms:created>
  <dcterms:modified xsi:type="dcterms:W3CDTF">2020-04-24T11:43:21Z</dcterms:modified>
</cp:coreProperties>
</file>