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96" r:id="rId2"/>
    <p:sldId id="305" r:id="rId3"/>
    <p:sldId id="301" r:id="rId4"/>
    <p:sldId id="263" r:id="rId5"/>
    <p:sldId id="261" r:id="rId6"/>
    <p:sldId id="297" r:id="rId7"/>
    <p:sldId id="306" r:id="rId8"/>
    <p:sldId id="257" r:id="rId9"/>
    <p:sldId id="258" r:id="rId10"/>
    <p:sldId id="259" r:id="rId11"/>
    <p:sldId id="262" r:id="rId12"/>
    <p:sldId id="264" r:id="rId13"/>
    <p:sldId id="275" r:id="rId14"/>
    <p:sldId id="265" r:id="rId15"/>
    <p:sldId id="266" r:id="rId16"/>
    <p:sldId id="267" r:id="rId17"/>
    <p:sldId id="270" r:id="rId18"/>
    <p:sldId id="272" r:id="rId19"/>
    <p:sldId id="287" r:id="rId20"/>
    <p:sldId id="286" r:id="rId21"/>
    <p:sldId id="285" r:id="rId22"/>
    <p:sldId id="293" r:id="rId23"/>
    <p:sldId id="292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CC"/>
    <a:srgbClr val="310C50"/>
    <a:srgbClr val="601BA5"/>
    <a:srgbClr val="3333CC"/>
    <a:srgbClr val="FF0066"/>
    <a:srgbClr val="3399FF"/>
    <a:srgbClr val="0066FF"/>
    <a:srgbClr val="43106E"/>
    <a:srgbClr val="7EC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2" y="0"/>
            <a:ext cx="915002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457200"/>
            <a:ext cx="25394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9258">
        <p15:prstTrans prst="curtains"/>
      </p:transition>
    </mc:Choice>
    <mc:Fallback xmlns="">
      <p:transition spd="slow" advTm="19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2483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 সমাজকর্ম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বৃত্তিমূলক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সমাজকর্ম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প্রগতিশীল সমাজকর্ম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 সমাজকর্মের আরও কিছু শাখা নিম্নরূপঃ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দত্তক গ্রহণ ও লালন-পালন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ওকালতি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কল্যাণ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 মানসিক যন্ত্রণা থেকে মুক্তি দান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সহিংসতা রোধ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এইচ আইভি এইডস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বংশগতি সম্পর্কিত বিষয় বা প্রজনন শাস্ত্র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600" u="heavy" dirty="0" smtClean="0">
                <a:blipFill>
                  <a:blip r:embed="rId2"/>
                  <a:tile tx="0" ty="0" sx="100000" sy="100000" flip="none" algn="tl"/>
                </a:blipFill>
              </a:rPr>
              <a:t/>
            </a:r>
            <a:br>
              <a:rPr lang="en-US" sz="2600" u="heavy" dirty="0" smtClean="0">
                <a:blipFill>
                  <a:blip r:embed="rId2"/>
                  <a:tile tx="0" ty="0" sx="100000" sy="100000" flip="none" algn="tl"/>
                </a:blipFill>
              </a:rPr>
            </a:br>
            <a:r>
              <a:rPr lang="as-IN" sz="4900" u="heavy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অনুশীলনের শাখাসমূহের ছক </a:t>
            </a:r>
            <a:r>
              <a:rPr lang="as-IN" sz="4900" u="heavy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804DE5"/>
                </a:solidFill>
              </a:rPr>
              <a:t/>
            </a:r>
            <a:br>
              <a:rPr lang="en-US" b="1" dirty="0" smtClean="0">
                <a:solidFill>
                  <a:srgbClr val="804DE5"/>
                </a:solidFill>
              </a:rPr>
            </a:br>
            <a:endParaRPr lang="en-US" b="1" dirty="0">
              <a:solidFill>
                <a:srgbClr val="804DE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182687"/>
            <a:ext cx="8286750" cy="5353050"/>
          </a:xfr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 contourW="12700">
            <a:contourClr>
              <a:srgbClr val="7030A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389438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সাইকিয়াট্রিক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ক্লিনিক্যাল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dirty="0" smtClean="0">
                <a:solidFill>
                  <a:srgbClr val="176B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মানবিক সমস্যার সাথে সমাজকর্মের বিভিন্ন 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31" y="-22746"/>
            <a:ext cx="810838" cy="883997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343" y="228600"/>
            <a:ext cx="7350457" cy="1066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চিকিৎসা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সমাজকর্ম ও মানবিক সমস্যা</a:t>
            </a:r>
            <a:endParaRPr lang="en-US" sz="4900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5562600" cy="5181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33" y="1295400"/>
            <a:ext cx="6096000" cy="40566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17" y="2057400"/>
            <a:ext cx="5519383" cy="4366040"/>
          </a:xfrm>
        </p:spPr>
      </p:pic>
      <p:sp>
        <p:nvSpPr>
          <p:cNvPr id="2" name="Round Same Side Corner Rectangle 1"/>
          <p:cNvSpPr/>
          <p:nvPr/>
        </p:nvSpPr>
        <p:spPr>
          <a:xfrm>
            <a:off x="1295400" y="228600"/>
            <a:ext cx="7086600" cy="83820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সাইকিয়াট্রিক সমাজকর্ম ও মানবিক সমস্যা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643952" cy="436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143000" y="228600"/>
            <a:ext cx="6477000" cy="838199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ক্লিনিক্যাল সমাজকর্ম ও মানবিক সমস্যা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70408"/>
            <a:ext cx="4343399" cy="5798662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8" y="1981200"/>
            <a:ext cx="9096375" cy="3429000"/>
          </a:xfrm>
        </p:spPr>
      </p:pic>
      <p:sp>
        <p:nvSpPr>
          <p:cNvPr id="2" name="Snip Diagonal Corner Rectangle 1"/>
          <p:cNvSpPr/>
          <p:nvPr/>
        </p:nvSpPr>
        <p:spPr>
          <a:xfrm>
            <a:off x="1371600" y="228600"/>
            <a:ext cx="6477000" cy="762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সমাজকর্ম ও মানবিক সমস্যা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838200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সমাজকর্ম ও মানবিক সমস্যা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64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/>
            <a:r>
              <a:rPr lang="en-US" sz="3800" b="1" dirty="0" smtClean="0"/>
              <a:t>   </a:t>
            </a:r>
            <a:endParaRPr lang="en-US" dirty="0" smtClean="0"/>
          </a:p>
          <a:p>
            <a:pPr marL="457200" lvl="0" indent="-457200" algn="just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828800"/>
            <a:ext cx="8382000" cy="4648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6172200" cy="685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প্রবীণ কল্যাণ সমাজকর্ম ও মানবিক সমস্যা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991600" cy="3733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86" y="1705760"/>
            <a:ext cx="5516814" cy="378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" y="1692322"/>
            <a:ext cx="3535441" cy="379407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33400"/>
            <a:ext cx="3505200" cy="762000"/>
          </a:xfrm>
          <a:solidFill>
            <a:srgbClr val="7EC86A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4900" b="1" dirty="0" smtClean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-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১। সমাজকর্মের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শাখাগুলোর তুলনামূলক আলোচনা কর। 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২। “মানব কল্যাণে সমাজকর্মের শাখাগুলোর অবদান অপরিসীম” – শীর্ষক আলোচনা সভার আয়োজন কর। </a:t>
            </a: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০১৭১০০৮৩০১৩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2837092" cy="3559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4556" y="283430"/>
            <a:ext cx="38443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sym typeface="Wingdings"/>
              </a:rPr>
              <a:t></a:t>
            </a:r>
            <a:r>
              <a:rPr lang="bn-IN" sz="49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কোন প্রশ্ন আছে?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934200" cy="40386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038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248400" cy="83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ব্যক্তিত্বের ও আচরণের ত্রুটি, অসামঞ্জ্যতা, সাহায্যার্থীর প্রত্যাশা ইত্যাদি কোন সমাজকর্মের মাধ্যমে করা হয়?</a:t>
            </a: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ক) পল্লী সমাজকর্ম                              খ) ক্লিনিক্যাল সমাজকর্ম</a:t>
            </a: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 সাইকিয়াট্রিক সমাজকর্ম                    ঘ) চিকিৎসা সমাজকর্ম 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সাহায্যকারী হিসেবে একজন সমাজকর্মী ব্যক্তিগত ও দলীয় পরামর্শ প্রদানে কীসের আয়োজন করতে পারে?</a:t>
            </a:r>
          </a:p>
          <a:p>
            <a:pPr algn="just"/>
            <a:r>
              <a:rPr lang="bn-IN" sz="32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ক) সভার                                    খ) ওয়ার্কশপের</a:t>
            </a:r>
          </a:p>
          <a:p>
            <a:pPr algn="just"/>
            <a:r>
              <a:rPr lang="bn-IN" sz="32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গ) সেমিনারের                              ঘ) র‍্যালির</a:t>
            </a:r>
            <a:endParaRPr lang="bn-IN" b="1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মিনিটের মধ্যে উত্তর করবে -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 কল্যাণে সমাজকর্মের ভূমিকা সম্পর্কে তোমার মতামত ব্যক্ত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2895600" cy="685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sz="4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49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rgbClr val="310C50"/>
                </a:solidFill>
              </a:rPr>
              <a:t>    </a:t>
            </a:r>
            <a:endParaRPr lang="bn-IN" sz="2400" b="1" dirty="0">
              <a:solidFill>
                <a:srgbClr val="310C5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সমাজকর্মের বিভিন্ন শাখাগুলোর একটি তালিকা তৈরি কর। 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dirty="0" smtClean="0"/>
              <a:t> </a:t>
            </a:r>
            <a:r>
              <a:rPr lang="en-US" sz="10000" b="1" dirty="0" smtClean="0">
                <a:solidFill>
                  <a:srgbClr val="0066FF"/>
                </a:solidFill>
              </a:rPr>
              <a:t>THANK You</a:t>
            </a:r>
            <a:endParaRPr lang="en-US" sz="100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b="1" dirty="0" smtClean="0"/>
              <a:t/>
            </a:r>
            <a:br>
              <a:rPr lang="bn-IN" b="1" dirty="0" smtClean="0"/>
            </a:br>
            <a:r>
              <a:rPr lang="bn-IN" b="1" dirty="0" smtClean="0"/>
              <a:t> 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বিষয়ঃ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২য় পত্র (২৭২)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অধ্যায়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– ২য়ঃ সমাজকর্মের শাখা 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পাঠঃ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১ – ২ 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২২ এপ্রিল, ২০২০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3166" y="62805"/>
            <a:ext cx="41376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962275" cy="389773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274">
        <p15:prstTrans prst="peelOff"/>
      </p:transition>
    </mc:Choice>
    <mc:Fallback xmlns="">
      <p:transition spd="slow" advTm="15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11560"/>
            <a:ext cx="4790455" cy="3632792"/>
          </a:xfr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68435"/>
            <a:ext cx="21336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57" y="3211560"/>
            <a:ext cx="4353544" cy="3653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8435"/>
            <a:ext cx="3028950" cy="2105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47" y="1071846"/>
            <a:ext cx="3998753" cy="2102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228600"/>
            <a:ext cx="7010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ছবিগুলোর দ্বারা আমরা কি বুঝতে পারি?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46482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2" name="Snip Diagonal Corner Rectangle 1"/>
          <p:cNvSpPr/>
          <p:nvPr/>
        </p:nvSpPr>
        <p:spPr>
          <a:xfrm>
            <a:off x="3124200" y="2514600"/>
            <a:ext cx="4114800" cy="9144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১-২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667000" y="1600200"/>
            <a:ext cx="38100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শাখা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3657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05800" cy="43434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bn-IN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তোমরা –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সমাজকর্মের সংজ্ঞা বলতে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সমাজকর্মের শাখার সাথে পরিচিত হতে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সমাজকর্ম অনুশীলনের শাখাসমূহের ছক তৈরি করতে পারবে;  </a:t>
            </a: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মানবিক সমস্যার সাথে সমাজকর্মের বিভিন্ন শাখার সম্পর্ক দেখাতে পারবে। </a:t>
            </a:r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94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83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সংজ্ঞা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/>
          <a:lstStyle/>
          <a:p>
            <a:pPr marL="0" indent="0" algn="just">
              <a:buNone/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হলো এমন একটি বৈজ্ঞানিক পদ্ধতি নির্ভর সাহায্যকারী পেশা যা কতিপয় পদ্ধতির মাধ্যমে ব্যক্তি, দল ও সমষ্টিকে এমনভাবে সাহায্য করে যেন ব্যক্তি নিজের সমস্যা নিজেই সমাধানে সক্ষম হয়।  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000" b="1" u="sng" dirty="0" smtClean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শাখার পরিচিতি </a:t>
            </a:r>
            <a:endParaRPr lang="en-US" sz="4000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ক্লিনিক্যাল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সাইকিয়াট্রিক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এবং ব্যবস্থাপনা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 সমাজকর্ম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পল্লী সমাজকর্ম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959</TotalTime>
  <Words>375</Words>
  <Application>Microsoft Office PowerPoint</Application>
  <PresentationFormat>On-screen Show (4:3)</PresentationFormat>
  <Paragraphs>90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Courier New</vt:lpstr>
      <vt:lpstr>Franklin Gothic Book</vt:lpstr>
      <vt:lpstr>Franklin Gothic Medium</vt:lpstr>
      <vt:lpstr>NikoshBAN</vt:lpstr>
      <vt:lpstr>Vrinda</vt:lpstr>
      <vt:lpstr>Wingdings</vt:lpstr>
      <vt:lpstr>Wingdings 2</vt:lpstr>
      <vt:lpstr>Trek</vt:lpstr>
      <vt:lpstr>PowerPoint Presentation</vt:lpstr>
      <vt:lpstr>                                                        মোঃ বিপুল রেজা         প্রভাষক, সমাজকর্ম বিভাগ         সরকারি মুজিব কলেজ         কোম্পানীগঞ্জ, নোয়াখালী।         মোবাঃ ০১৭১০০৮৩০১৩          </vt:lpstr>
      <vt:lpstr>       শ্রেণিঃ দ্বাদশ       বিষয়ঃ সমাজকর্ম ২য় পত্র (২৭২)       অধ্যায় – ২য়ঃ সমাজকর্মের শাখা        পাঠঃ ১ – ২  তারিখঃ ২২ এপ্রিল, ২০২০           সময়ঃ ৪৫ মিনিট</vt:lpstr>
      <vt:lpstr>PowerPoint Presentation</vt:lpstr>
      <vt:lpstr>PowerPoint Presentation</vt:lpstr>
      <vt:lpstr>শিখনফল                           INTRODUCTION</vt:lpstr>
      <vt:lpstr>ভূমিকা </vt:lpstr>
      <vt:lpstr>সমাজকর্মের সংজ্ঞা </vt:lpstr>
      <vt:lpstr>সমাজকর্মের শাখার পরিচিতি </vt:lpstr>
      <vt:lpstr>PowerPoint Presentation</vt:lpstr>
      <vt:lpstr> সমাজকর্ম অনুশীলনের শাখাসমূহের ছক   </vt:lpstr>
      <vt:lpstr>PowerPoint Presentation</vt:lpstr>
      <vt:lpstr>চিকিৎসা সমাজকর্ম ও মানবিক সমস্যা</vt:lpstr>
      <vt:lpstr>PowerPoint Presentation</vt:lpstr>
      <vt:lpstr>PowerPoint Presentation</vt:lpstr>
      <vt:lpstr>PowerPoint Presentation</vt:lpstr>
      <vt:lpstr>বিদ্যালয় সমাজকর্ম ও মানবিক সমস্যা  </vt:lpstr>
      <vt:lpstr> প্রবীণ কল্যাণ সমাজকর্ম ও মানবিক সমস্যা  </vt:lpstr>
      <vt:lpstr>দলীয় কাজ     </vt:lpstr>
      <vt:lpstr> কোন প্রশ্ন আছে?  </vt:lpstr>
      <vt:lpstr>মূল্যায়ন  </vt:lpstr>
      <vt:lpstr>একক কাজ </vt:lpstr>
      <vt:lpstr> বাড়ির কাজ   </vt:lpstr>
      <vt:lpstr>  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INTRODUCTION</dc:title>
  <dc:creator>''SHAHJAHAN''</dc:creator>
  <cp:lastModifiedBy>bipul.sw@gmail.com</cp:lastModifiedBy>
  <cp:revision>428</cp:revision>
  <dcterms:created xsi:type="dcterms:W3CDTF">2006-08-16T00:00:00Z</dcterms:created>
  <dcterms:modified xsi:type="dcterms:W3CDTF">2020-04-25T06:43:15Z</dcterms:modified>
</cp:coreProperties>
</file>