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3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382000" cy="12954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†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</a:rPr>
              <a:t>kÖwYt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</a:rPr>
              <a:t>`kg </a:t>
            </a:r>
          </a:p>
          <a:p>
            <a:pPr>
              <a:spcBef>
                <a:spcPts val="0"/>
              </a:spcBef>
            </a:pP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</a:rPr>
              <a:t>Gm.Gm.wm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 (‡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</a:rPr>
              <a:t>fv‡Kkbvj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)</a:t>
            </a:r>
            <a:endParaRPr lang="en-US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1832" y="3429000"/>
            <a:ext cx="77724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>‡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>UªWt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>mKj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utonnyMJ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>welqt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ea typeface="+mj-ea"/>
                <a:cs typeface="+mj-cs"/>
              </a:rPr>
              <a:t> MwYZ-2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>welq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> †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>KvWt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ea typeface="+mj-ea"/>
                <a:cs typeface="+mj-cs"/>
              </a:rPr>
              <a:t>1923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utonnyMJ" pitchFamily="2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236469"/>
            <a:ext cx="8522208" cy="859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300" dirty="0" err="1" smtClean="0">
                <a:solidFill>
                  <a:srgbClr val="FF0000"/>
                </a:solidFill>
                <a:latin typeface="SutonnyMJ" pitchFamily="2" charset="0"/>
              </a:rPr>
              <a:t>Aa¨vqt</a:t>
            </a:r>
            <a:r>
              <a:rPr lang="en-US" sz="6300" dirty="0" smtClean="0">
                <a:solidFill>
                  <a:srgbClr val="FF0000"/>
                </a:solidFill>
                <a:latin typeface="SutonnyMJ" pitchFamily="2" charset="0"/>
              </a:rPr>
              <a:t> 11 (</a:t>
            </a:r>
            <a:r>
              <a:rPr lang="en-US" sz="6300" dirty="0" err="1" smtClean="0">
                <a:solidFill>
                  <a:srgbClr val="FF0000"/>
                </a:solidFill>
                <a:latin typeface="SutonnyMJ" pitchFamily="2" charset="0"/>
              </a:rPr>
              <a:t>exRMwYZxq</a:t>
            </a:r>
            <a:r>
              <a:rPr lang="en-US" sz="63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6300" dirty="0" err="1" smtClean="0">
                <a:solidFill>
                  <a:srgbClr val="FF0000"/>
                </a:solidFill>
                <a:latin typeface="SutonnyMJ" pitchFamily="2" charset="0"/>
              </a:rPr>
              <a:t>AbycvZ</a:t>
            </a:r>
            <a:r>
              <a:rPr lang="en-US" sz="6300" dirty="0" smtClean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sz="6300" dirty="0" err="1" smtClean="0">
                <a:solidFill>
                  <a:srgbClr val="FF0000"/>
                </a:solidFill>
                <a:latin typeface="SutonnyMJ" pitchFamily="2" charset="0"/>
              </a:rPr>
              <a:t>mgvbycvZ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)</a:t>
            </a:r>
            <a:endParaRPr lang="en-US" sz="44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60960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SutonnyMJ" pitchFamily="2" charset="0"/>
              </a:rPr>
              <a:t>‡</a:t>
            </a:r>
            <a:r>
              <a:rPr lang="en-US" sz="2000" b="1" dirty="0" err="1" smtClean="0">
                <a:latin typeface="SutonnyMJ" pitchFamily="2" charset="0"/>
              </a:rPr>
              <a:t>gvt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byiæj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Bmjvg</a:t>
            </a:r>
            <a:endParaRPr lang="en-US" sz="2000" b="1" dirty="0">
              <a:latin typeface="SutonnyMJ" pitchFamily="2" charset="0"/>
            </a:endParaRPr>
          </a:p>
        </p:txBody>
      </p:sp>
      <p:pic>
        <p:nvPicPr>
          <p:cNvPr id="9" name="Picture 8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399" y="152400"/>
            <a:ext cx="2362597" cy="1905000"/>
          </a:xfrm>
          <a:prstGeom prst="rect">
            <a:avLst/>
          </a:prstGeom>
        </p:spPr>
      </p:pic>
      <p:pic>
        <p:nvPicPr>
          <p:cNvPr id="11" name="Picture 10" descr="animated-rose-image-019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80999"/>
            <a:ext cx="1859280" cy="2267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7848600" cy="838200"/>
          </a:xfrm>
        </p:spPr>
        <p:txBody>
          <a:bodyPr>
            <a:noAutofit/>
          </a:bodyPr>
          <a:lstStyle/>
          <a:p>
            <a:pPr algn="ctr"/>
            <a:r>
              <a:rPr sz="4000" smtClean="0">
                <a:solidFill>
                  <a:srgbClr val="FF0000"/>
                </a:solidFill>
                <a:latin typeface="SutonnyMJ" pitchFamily="2" charset="0"/>
              </a:rPr>
              <a:t>AvR‡Ki welqt exRMwYZxq AbycvZ I mgvbycvZ</a:t>
            </a:r>
            <a:r>
              <a:rPr sz="3600" smtClean="0">
                <a:latin typeface="SutonnyMJ" pitchFamily="2" charset="0"/>
              </a:rPr>
              <a:t> 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099840"/>
            <a:ext cx="8534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</a:rPr>
              <a:t>GB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</a:rPr>
              <a:t>Aa¨vq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</a:rPr>
              <a:t> †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</a:rPr>
              <a:t>k‡l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</a:rPr>
              <a:t>Avgiv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</a:rPr>
              <a:t>-</a:t>
            </a:r>
          </a:p>
          <a:p>
            <a:endParaRPr lang="en-US" sz="2800" dirty="0" smtClean="0">
              <a:latin typeface="SutonnyMJ" pitchFamily="2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*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exRMwYZxq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AbycvZ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mgvbycvZ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e¨vL¨v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Ki‡Z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cvi‡ev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;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*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mgvbycvZ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msµvšÍ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wewfbœ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iæcvšÍi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wewa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cÖ‡qvM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Ki‡Z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cvi‡ev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;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*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avivevwnK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AbycvZ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eY©bv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Ki‡Z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cvi‡ev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;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*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ev¯Íe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mgm¨v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mgvav‡b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AbycvZ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mgvbycvZ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I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avivevwnK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AbycvZ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e¨envi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Ki‡Z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cvi‡ev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| </a:t>
            </a:r>
            <a:endParaRPr lang="en-US" sz="3600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60960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SutonnyMJ" pitchFamily="2" charset="0"/>
              </a:rPr>
              <a:t>‡</a:t>
            </a:r>
            <a:r>
              <a:rPr lang="en-US" sz="2000" b="1" dirty="0" err="1" smtClean="0">
                <a:latin typeface="SutonnyMJ" pitchFamily="2" charset="0"/>
              </a:rPr>
              <a:t>gvt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byiæj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Bmjvg</a:t>
            </a:r>
            <a:endParaRPr lang="en-US" sz="2000" b="1" dirty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2209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SutonnyMJ" pitchFamily="2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GKB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GK‡Ki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mgRvZxq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`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yBwU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ivwki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cwigv‡bi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GKwU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AciwUi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KZ ¸b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ev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KZ Ask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Zv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GKwU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fMœvsk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Øviv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cÖKvk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Kiv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hvq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| GB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fMœvskwU‡K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ivwk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`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ywUi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AbycvZ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e‡j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| `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yBwU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ivwk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p</a:t>
            </a:r>
            <a:r>
              <a:rPr lang="en-US" i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I </a:t>
            </a:r>
            <a:r>
              <a:rPr lang="en-US" i="1" dirty="0" smtClean="0">
                <a:solidFill>
                  <a:schemeClr val="bg1"/>
                </a:solidFill>
              </a:rPr>
              <a:t>q</a:t>
            </a:r>
            <a:r>
              <a:rPr lang="en-US" i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Gi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AbycvZ‡K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          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wjLv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nq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| </a:t>
            </a:r>
            <a:r>
              <a:rPr lang="en-US" i="1" dirty="0" smtClean="0">
                <a:solidFill>
                  <a:schemeClr val="bg1"/>
                </a:solidFill>
              </a:rPr>
              <a:t>p</a:t>
            </a:r>
            <a:r>
              <a:rPr lang="en-US" i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I </a:t>
            </a:r>
            <a:r>
              <a:rPr lang="en-US" i="1" dirty="0" smtClean="0">
                <a:solidFill>
                  <a:schemeClr val="bg1"/>
                </a:solidFill>
              </a:rPr>
              <a:t>q</a:t>
            </a:r>
            <a:r>
              <a:rPr lang="en-US" i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ivwk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`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yBwU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mgRvZxq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I GKB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GK‡Ki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cÖKvwkZ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n‡Z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n‡e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|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Abycv‡Z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p</a:t>
            </a:r>
            <a:r>
              <a:rPr lang="en-US" i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†K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c~e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©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ivwk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Ges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q</a:t>
            </a:r>
            <a:r>
              <a:rPr lang="en-US" i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‡K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DËi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ivwk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ejv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nq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|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7000" y="152400"/>
            <a:ext cx="3733800" cy="685800"/>
          </a:xfrm>
        </p:spPr>
        <p:txBody>
          <a:bodyPr/>
          <a:lstStyle/>
          <a:p>
            <a:pPr algn="ctr"/>
            <a:r>
              <a:rPr sz="3200" smtClean="0">
                <a:solidFill>
                  <a:srgbClr val="FF0000"/>
                </a:solidFill>
                <a:latin typeface="SutonnyMJ" pitchFamily="2" charset="0"/>
              </a:rPr>
              <a:t>AbycvZ</a:t>
            </a:r>
            <a:r>
              <a:rPr smtClean="0">
                <a:latin typeface="SutonnyMJ" pitchFamily="2" charset="0"/>
              </a:rPr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60960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SutonnyMJ" pitchFamily="2" charset="0"/>
              </a:rPr>
              <a:t>‡</a:t>
            </a:r>
            <a:r>
              <a:rPr lang="en-US" sz="2000" b="1" dirty="0" err="1" smtClean="0">
                <a:latin typeface="SutonnyMJ" pitchFamily="2" charset="0"/>
              </a:rPr>
              <a:t>gvt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byiæj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Bmjvg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124200" y="2819400"/>
            <a:ext cx="3352800" cy="6858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32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utonnyMJ" pitchFamily="2" charset="0"/>
                <a:ea typeface="+mj-ea"/>
                <a:cs typeface="+mj-cs"/>
              </a:rPr>
              <a:t>mgvbycvZ</a:t>
            </a: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 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38912" y="3429000"/>
            <a:ext cx="82296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	hw`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PviwU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ivwk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Giæc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nq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†h,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cÖ_g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I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wØZxq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ivwki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AbycvZ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Z…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Zxq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I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PZz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_©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ivwki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Abycv‡Zi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mgvb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nq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Z‡e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H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PviwU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ivwk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wb‡q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GKwU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mgvbycvZ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Drcbœ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nq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| </a:t>
            </a:r>
            <a:r>
              <a:rPr lang="en-US" sz="2600" i="1" dirty="0" smtClean="0">
                <a:solidFill>
                  <a:schemeClr val="bg1"/>
                </a:solidFill>
              </a:rPr>
              <a:t>a, b, c, d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Giæc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PviwU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ivwk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n‡j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Avgiv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wjwL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</a:rPr>
              <a:t>a</a:t>
            </a:r>
            <a:r>
              <a:rPr lang="en-US" sz="2600" dirty="0" smtClean="0">
                <a:solidFill>
                  <a:schemeClr val="bg1"/>
                </a:solidFill>
              </a:rPr>
              <a:t> : </a:t>
            </a:r>
            <a:r>
              <a:rPr lang="en-US" sz="2600" i="1" dirty="0" smtClean="0">
                <a:solidFill>
                  <a:schemeClr val="bg1"/>
                </a:solidFill>
              </a:rPr>
              <a:t>b</a:t>
            </a:r>
            <a:r>
              <a:rPr lang="en-US" sz="2600" dirty="0" smtClean="0">
                <a:solidFill>
                  <a:schemeClr val="bg1"/>
                </a:solidFill>
              </a:rPr>
              <a:t> = </a:t>
            </a:r>
            <a:r>
              <a:rPr lang="en-US" sz="2600" i="1" dirty="0" smtClean="0">
                <a:solidFill>
                  <a:schemeClr val="bg1"/>
                </a:solidFill>
              </a:rPr>
              <a:t>c</a:t>
            </a:r>
            <a:r>
              <a:rPr lang="en-US" sz="2600" dirty="0" smtClean="0">
                <a:solidFill>
                  <a:schemeClr val="bg1"/>
                </a:solidFill>
              </a:rPr>
              <a:t> : </a:t>
            </a:r>
            <a:r>
              <a:rPr lang="en-US" sz="2600" i="1" dirty="0" smtClean="0">
                <a:solidFill>
                  <a:schemeClr val="bg1"/>
                </a:solidFill>
              </a:rPr>
              <a:t>d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|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mgvbycv‡Zi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PviwU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ivwkB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GKRvZxq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nIqvi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cÖ‡qvRb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nq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bv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|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cÖ‡Z¨K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Abycv‡Zi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ivwk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`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yBwU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GK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RvZxq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n‡jB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P‡j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|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5791200" y="1524000"/>
          <a:ext cx="914400" cy="502920"/>
        </p:xfrm>
        <a:graphic>
          <a:graphicData uri="http://schemas.openxmlformats.org/presentationml/2006/ole">
            <p:oleObj spid="_x0000_s8198" name="Equation" r:id="rId3" imgW="5969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1295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002060"/>
                </a:solidFill>
              </a:rPr>
              <a:t>a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i="1" dirty="0" smtClean="0">
                <a:solidFill>
                  <a:srgbClr val="002060"/>
                </a:solidFill>
              </a:rPr>
              <a:t>b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i="1" dirty="0" smtClean="0">
                <a:solidFill>
                  <a:srgbClr val="002060"/>
                </a:solidFill>
              </a:rPr>
              <a:t>c 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</a:rPr>
              <a:t>µ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</a:rPr>
              <a:t>wgK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</a:rPr>
              <a:t>mgvbycvZx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</a:rPr>
              <a:t>ej‡Z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</a:rPr>
              <a:t>evSvq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</a:rPr>
              <a:t>a</a:t>
            </a:r>
            <a:r>
              <a:rPr lang="en-US" sz="2000" dirty="0" smtClean="0">
                <a:solidFill>
                  <a:srgbClr val="002060"/>
                </a:solidFill>
              </a:rPr>
              <a:t> : </a:t>
            </a:r>
            <a:r>
              <a:rPr lang="en-US" sz="2000" i="1" dirty="0" smtClean="0">
                <a:solidFill>
                  <a:srgbClr val="002060"/>
                </a:solidFill>
              </a:rPr>
              <a:t>b</a:t>
            </a:r>
            <a:r>
              <a:rPr lang="en-US" sz="2000" dirty="0" smtClean="0">
                <a:solidFill>
                  <a:srgbClr val="002060"/>
                </a:solidFill>
              </a:rPr>
              <a:t> = </a:t>
            </a:r>
            <a:r>
              <a:rPr lang="en-US" sz="2000" i="1" dirty="0" smtClean="0">
                <a:solidFill>
                  <a:srgbClr val="002060"/>
                </a:solidFill>
              </a:rPr>
              <a:t>b</a:t>
            </a:r>
            <a:r>
              <a:rPr lang="en-US" sz="2000" dirty="0" smtClean="0">
                <a:solidFill>
                  <a:srgbClr val="002060"/>
                </a:solidFill>
              </a:rPr>
              <a:t> : </a:t>
            </a:r>
            <a:r>
              <a:rPr lang="en-US" sz="2000" i="1" dirty="0" smtClean="0">
                <a:solidFill>
                  <a:srgbClr val="002060"/>
                </a:solidFill>
              </a:rPr>
              <a:t>c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002060"/>
                </a:solidFill>
              </a:rPr>
              <a:t>a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i="1" dirty="0" smtClean="0">
                <a:solidFill>
                  <a:srgbClr val="002060"/>
                </a:solidFill>
              </a:rPr>
              <a:t>b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i="1" dirty="0" smtClean="0">
                <a:solidFill>
                  <a:srgbClr val="002060"/>
                </a:solidFill>
              </a:rPr>
              <a:t>c 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</a:rPr>
              <a:t>µ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</a:rPr>
              <a:t>wgK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</a:rPr>
              <a:t>mgvbycvZx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</a:rPr>
              <a:t>n‡e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</a:rPr>
              <a:t> hw`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</a:rPr>
              <a:t>Ges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</a:rPr>
              <a:t>Kej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</a:rPr>
              <a:t> hw`</a:t>
            </a:r>
            <a:r>
              <a:rPr lang="en-US" sz="2000" i="1" dirty="0" smtClean="0"/>
              <a:t> b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=</a:t>
            </a:r>
            <a:r>
              <a:rPr lang="en-US" sz="2000" i="1" dirty="0" smtClean="0"/>
              <a:t>ac </a:t>
            </a:r>
            <a:r>
              <a:rPr lang="en-US" sz="2000" dirty="0" err="1" smtClean="0">
                <a:latin typeface="SutonnyMJ" pitchFamily="2" charset="0"/>
              </a:rPr>
              <a:t>nq</a:t>
            </a:r>
            <a:r>
              <a:rPr lang="en-US" sz="2000" dirty="0" smtClean="0">
                <a:latin typeface="SutonnyMJ" pitchFamily="2" charset="0"/>
              </a:rPr>
              <a:t>| µ</a:t>
            </a:r>
            <a:r>
              <a:rPr lang="en-US" sz="2000" dirty="0" err="1" smtClean="0">
                <a:latin typeface="SutonnyMJ" pitchFamily="2" charset="0"/>
              </a:rPr>
              <a:t>wgK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mgvbycv‡Zi</a:t>
            </a:r>
            <a:r>
              <a:rPr lang="en-US" sz="2000" dirty="0" smtClean="0">
                <a:latin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</a:rPr>
              <a:t>ÿ‡Î</a:t>
            </a:r>
            <a:r>
              <a:rPr lang="en-US" sz="2000" dirty="0" smtClean="0">
                <a:latin typeface="SutonnyMJ" pitchFamily="2" charset="0"/>
              </a:rPr>
              <a:t> me¸‡</a:t>
            </a:r>
            <a:r>
              <a:rPr lang="en-US" sz="2000" dirty="0" err="1" smtClean="0">
                <a:latin typeface="SutonnyMJ" pitchFamily="2" charset="0"/>
              </a:rPr>
              <a:t>jv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ivwk</a:t>
            </a:r>
            <a:r>
              <a:rPr lang="en-US" sz="2000" dirty="0" smtClean="0">
                <a:latin typeface="SutonnyMJ" pitchFamily="2" charset="0"/>
              </a:rPr>
              <a:t> GK </a:t>
            </a:r>
            <a:r>
              <a:rPr lang="en-US" sz="2000" dirty="0" err="1" smtClean="0">
                <a:latin typeface="SutonnyMJ" pitchFamily="2" charset="0"/>
              </a:rPr>
              <a:t>RvZxq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n‡Z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n‡e</a:t>
            </a:r>
            <a:r>
              <a:rPr lang="en-US" sz="2000" dirty="0" smtClean="0">
                <a:latin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</a:rPr>
              <a:t>G‡ÿ‡Î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i="1" dirty="0" smtClean="0"/>
              <a:t>c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utonnyMJ" pitchFamily="2" charset="0"/>
              </a:rPr>
              <a:t>‡K </a:t>
            </a:r>
            <a:r>
              <a:rPr lang="en-US" sz="2000" i="1" dirty="0" smtClean="0"/>
              <a:t>a</a:t>
            </a:r>
            <a:r>
              <a:rPr lang="en-US" sz="2000" dirty="0" smtClean="0">
                <a:latin typeface="SutonnyMJ" pitchFamily="2" charset="0"/>
              </a:rPr>
              <a:t> I</a:t>
            </a:r>
            <a:r>
              <a:rPr lang="en-US" sz="2000" dirty="0" smtClean="0"/>
              <a:t> </a:t>
            </a:r>
            <a:r>
              <a:rPr lang="en-US" sz="2000" i="1" dirty="0" smtClean="0"/>
              <a:t>b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Gi</a:t>
            </a:r>
            <a:r>
              <a:rPr lang="en-US" sz="2000" dirty="0" smtClean="0">
                <a:latin typeface="SutonnyMJ" pitchFamily="2" charset="0"/>
              </a:rPr>
              <a:t> Z…</a:t>
            </a:r>
            <a:r>
              <a:rPr lang="en-US" sz="2000" dirty="0" err="1" smtClean="0">
                <a:latin typeface="SutonnyMJ" pitchFamily="2" charset="0"/>
              </a:rPr>
              <a:t>Zxq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mgvbycvZx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Ges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i="1" dirty="0" smtClean="0"/>
              <a:t>b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utonnyMJ" pitchFamily="2" charset="0"/>
              </a:rPr>
              <a:t>‡K </a:t>
            </a:r>
            <a:r>
              <a:rPr lang="en-US" sz="2000" i="1" dirty="0" smtClean="0"/>
              <a:t>a</a:t>
            </a:r>
            <a:r>
              <a:rPr lang="en-US" sz="2000" dirty="0" smtClean="0">
                <a:latin typeface="SutonnyMJ" pitchFamily="2" charset="0"/>
              </a:rPr>
              <a:t> I</a:t>
            </a:r>
            <a:r>
              <a:rPr lang="en-US" sz="2000" dirty="0" smtClean="0"/>
              <a:t> </a:t>
            </a:r>
            <a:r>
              <a:rPr lang="en-US" sz="2000" i="1" dirty="0" smtClean="0"/>
              <a:t>c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utonnyMJ" pitchFamily="2" charset="0"/>
              </a:rPr>
              <a:t>Gi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ga¨mgvbycvZx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ejv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nq</a:t>
            </a:r>
            <a:r>
              <a:rPr lang="en-US" sz="2000" dirty="0" smtClean="0">
                <a:latin typeface="SutonnyMJ" pitchFamily="2" charset="0"/>
              </a:rPr>
              <a:t>| </a:t>
            </a:r>
            <a:r>
              <a:rPr lang="en-US" sz="2400" dirty="0" smtClean="0">
                <a:latin typeface="SutonnyMJ" pitchFamily="2" charset="0"/>
              </a:rPr>
              <a:t>	</a:t>
            </a:r>
          </a:p>
          <a:p>
            <a:pPr>
              <a:buNone/>
            </a:pPr>
            <a:r>
              <a:rPr lang="en-US" sz="2400" dirty="0" smtClean="0">
                <a:latin typeface="SutonnyMJ" pitchFamily="2" charset="0"/>
              </a:rPr>
              <a:t>	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sz="2800" b="1" smtClean="0">
                <a:solidFill>
                  <a:srgbClr val="FF0000"/>
                </a:solidFill>
                <a:latin typeface="SutonnyMJ" pitchFamily="2" charset="0"/>
              </a:rPr>
              <a:t>µwgK mgvbycvZx</a:t>
            </a:r>
            <a:endParaRPr sz="2800" b="1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6229289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SutonnyMJ" pitchFamily="2" charset="0"/>
              </a:rPr>
              <a:t>‡</a:t>
            </a:r>
            <a:r>
              <a:rPr lang="en-US" sz="2000" b="1" dirty="0" err="1" smtClean="0">
                <a:latin typeface="SutonnyMJ" pitchFamily="2" charset="0"/>
              </a:rPr>
              <a:t>gvt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byiæj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Bmjvg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28600" y="1905000"/>
            <a:ext cx="8763000" cy="3962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01-Untitled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24826"/>
            <a:ext cx="3200400" cy="565974"/>
          </a:xfrm>
          <a:prstGeom prst="rect">
            <a:avLst/>
          </a:prstGeom>
        </p:spPr>
      </p:pic>
      <p:pic>
        <p:nvPicPr>
          <p:cNvPr id="9" name="Picture 8" descr="02-Untitled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590800"/>
            <a:ext cx="4724400" cy="228600"/>
          </a:xfrm>
          <a:prstGeom prst="rect">
            <a:avLst/>
          </a:prstGeom>
        </p:spPr>
      </p:pic>
      <p:pic>
        <p:nvPicPr>
          <p:cNvPr id="10" name="Picture 9" descr="03-Untitle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819400"/>
            <a:ext cx="1676400" cy="773723"/>
          </a:xfrm>
          <a:prstGeom prst="rect">
            <a:avLst/>
          </a:prstGeom>
        </p:spPr>
      </p:pic>
      <p:pic>
        <p:nvPicPr>
          <p:cNvPr id="11" name="Picture 10" descr="04-Untitled-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3581400"/>
            <a:ext cx="3505200" cy="247530"/>
          </a:xfrm>
          <a:prstGeom prst="rect">
            <a:avLst/>
          </a:prstGeom>
        </p:spPr>
      </p:pic>
      <p:pic>
        <p:nvPicPr>
          <p:cNvPr id="12" name="Picture 11" descr="05-Untitled-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346" y="3886200"/>
            <a:ext cx="6453054" cy="457200"/>
          </a:xfrm>
          <a:prstGeom prst="rect">
            <a:avLst/>
          </a:prstGeom>
        </p:spPr>
      </p:pic>
      <p:pic>
        <p:nvPicPr>
          <p:cNvPr id="13" name="Picture 12" descr="06-Untitled-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4396740"/>
            <a:ext cx="914400" cy="480060"/>
          </a:xfrm>
          <a:prstGeom prst="rect">
            <a:avLst/>
          </a:prstGeom>
        </p:spPr>
      </p:pic>
      <p:pic>
        <p:nvPicPr>
          <p:cNvPr id="14" name="Picture 13" descr="07-Untitled-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4839423"/>
            <a:ext cx="1752600" cy="265977"/>
          </a:xfrm>
          <a:prstGeom prst="rect">
            <a:avLst/>
          </a:prstGeom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4648200" y="3429000"/>
          <a:ext cx="1455116" cy="533400"/>
        </p:xfrm>
        <a:graphic>
          <a:graphicData uri="http://schemas.openxmlformats.org/presentationml/2006/ole">
            <p:oleObj spid="_x0000_s29697" name="Equation" r:id="rId10" imgW="1079032" imgH="393529" progId="Equation.3">
              <p:embed/>
            </p:oleObj>
          </a:graphicData>
        </a:graphic>
      </p:graphicFrame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396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60960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SutonnyMJ" pitchFamily="2" charset="0"/>
              </a:rPr>
              <a:t>‡</a:t>
            </a:r>
            <a:r>
              <a:rPr lang="en-US" sz="2000" b="1" dirty="0" err="1" smtClean="0">
                <a:latin typeface="SutonnyMJ" pitchFamily="2" charset="0"/>
              </a:rPr>
              <a:t>gvt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byiæj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Bmjvg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609600"/>
            <a:ext cx="8305800" cy="304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</a:rPr>
              <a:t>2.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en-US" sz="2600" dirty="0" smtClean="0">
              <a:solidFill>
                <a:srgbClr val="002060"/>
              </a:solidFill>
              <a:latin typeface="SutonnyMJ" pitchFamily="2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utonnyMJ" pitchFamily="2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en-US" sz="2600" dirty="0" smtClean="0">
              <a:solidFill>
                <a:srgbClr val="002060"/>
              </a:solidFill>
              <a:latin typeface="SutonnyMJ" pitchFamily="2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utonnyMJ" pitchFamily="2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en-US" sz="2600" dirty="0" smtClean="0">
              <a:solidFill>
                <a:srgbClr val="002060"/>
              </a:solidFill>
              <a:latin typeface="SutonnyMJ" pitchFamily="2" charset="0"/>
            </a:endParaRPr>
          </a:p>
        </p:txBody>
      </p:sp>
      <p:pic>
        <p:nvPicPr>
          <p:cNvPr id="13" name="Content Placeholder 12" descr="2.1-Untitled-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685800"/>
            <a:ext cx="5715000" cy="242875"/>
          </a:xfrm>
        </p:spPr>
      </p:pic>
      <p:pic>
        <p:nvPicPr>
          <p:cNvPr id="14" name="Picture 13" descr="2.2-Untitled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004875"/>
            <a:ext cx="1752600" cy="811204"/>
          </a:xfrm>
          <a:prstGeom prst="rect">
            <a:avLst/>
          </a:prstGeom>
        </p:spPr>
      </p:pic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352800" y="228600"/>
            <a:ext cx="2971800" cy="457200"/>
          </a:xfrm>
        </p:spPr>
        <p:txBody>
          <a:bodyPr>
            <a:noAutofit/>
          </a:bodyPr>
          <a:lstStyle/>
          <a:p>
            <a:pPr algn="ctr"/>
            <a:r>
              <a:rPr sz="2800" b="1" smtClean="0">
                <a:solidFill>
                  <a:srgbClr val="FFFF00"/>
                </a:solidFill>
                <a:latin typeface="SutonnyMJ" pitchFamily="2" charset="0"/>
              </a:rPr>
              <a:t>Abycv‡Zi iæcvšÍi</a:t>
            </a:r>
            <a:endParaRPr sz="2800" b="1">
              <a:solidFill>
                <a:srgbClr val="FFFF00"/>
              </a:solidFill>
              <a:latin typeface="SutonnyMJ" pitchFamily="2" charset="0"/>
            </a:endParaRPr>
          </a:p>
        </p:txBody>
      </p:sp>
      <p:pic>
        <p:nvPicPr>
          <p:cNvPr id="16" name="Picture 15" descr="2.3-Untitle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843075"/>
            <a:ext cx="3962400" cy="284813"/>
          </a:xfrm>
          <a:prstGeom prst="rect">
            <a:avLst/>
          </a:prstGeom>
        </p:spPr>
      </p:pic>
      <p:pic>
        <p:nvPicPr>
          <p:cNvPr id="17" name="Picture 16" descr="2.4-Untitled-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06" y="2147875"/>
            <a:ext cx="6448694" cy="457200"/>
          </a:xfrm>
          <a:prstGeom prst="rect">
            <a:avLst/>
          </a:prstGeom>
        </p:spPr>
      </p:pic>
      <p:pic>
        <p:nvPicPr>
          <p:cNvPr id="18" name="Picture 17" descr="2.5-Untitled-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2618410"/>
            <a:ext cx="990600" cy="520065"/>
          </a:xfrm>
          <a:prstGeom prst="rect">
            <a:avLst/>
          </a:prstGeom>
        </p:spPr>
      </p:pic>
      <p:pic>
        <p:nvPicPr>
          <p:cNvPr id="19" name="Picture 18" descr="2.6-Untitled-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3212817"/>
            <a:ext cx="2057400" cy="306658"/>
          </a:xfrm>
          <a:prstGeom prst="rect">
            <a:avLst/>
          </a:prstGeom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4648200" y="1686886"/>
          <a:ext cx="1676400" cy="553065"/>
        </p:xfrm>
        <a:graphic>
          <a:graphicData uri="http://schemas.openxmlformats.org/presentationml/2006/ole">
            <p:oleObj spid="_x0000_s28673" name="Equation" r:id="rId9" imgW="1079032" imgH="393529" progId="Equation.3">
              <p:embed/>
            </p:oleObj>
          </a:graphicData>
        </a:graphic>
      </p:graphicFrame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396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457200" y="3657600"/>
            <a:ext cx="8305800" cy="243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</a:rPr>
              <a:t>3.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en-US" sz="2600" dirty="0" smtClean="0">
              <a:solidFill>
                <a:srgbClr val="002060"/>
              </a:solidFill>
              <a:latin typeface="SutonnyMJ" pitchFamily="2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utonnyMJ" pitchFamily="2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en-US" sz="2600" dirty="0" smtClean="0">
              <a:solidFill>
                <a:srgbClr val="002060"/>
              </a:solidFill>
              <a:latin typeface="SutonnyMJ" pitchFamily="2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utonnyMJ" pitchFamily="2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en-US" sz="2600" dirty="0" smtClean="0">
              <a:solidFill>
                <a:srgbClr val="002060"/>
              </a:solidFill>
              <a:latin typeface="SutonnyMJ" pitchFamily="2" charset="0"/>
            </a:endParaRPr>
          </a:p>
        </p:txBody>
      </p:sp>
      <p:pic>
        <p:nvPicPr>
          <p:cNvPr id="24" name="Picture 23" descr="3.1-Untitled-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3714750"/>
            <a:ext cx="5966460" cy="552450"/>
          </a:xfrm>
          <a:prstGeom prst="rect">
            <a:avLst/>
          </a:prstGeom>
        </p:spPr>
      </p:pic>
      <p:pic>
        <p:nvPicPr>
          <p:cNvPr id="25" name="Picture 24" descr="3.2-Untitled-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4267200"/>
            <a:ext cx="1600200" cy="738554"/>
          </a:xfrm>
          <a:prstGeom prst="rect">
            <a:avLst/>
          </a:prstGeom>
        </p:spPr>
      </p:pic>
      <p:pic>
        <p:nvPicPr>
          <p:cNvPr id="26" name="Picture 25" descr="3.3-Untitled-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307" y="5029200"/>
            <a:ext cx="3408293" cy="381000"/>
          </a:xfrm>
          <a:prstGeom prst="rect">
            <a:avLst/>
          </a:prstGeom>
        </p:spPr>
      </p:pic>
      <p:pic>
        <p:nvPicPr>
          <p:cNvPr id="27" name="Picture 26" descr="3.4-Untitle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" y="5486400"/>
            <a:ext cx="2057400" cy="508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2209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latin typeface="SutonnyMJ" pitchFamily="2" charset="0"/>
              </a:rPr>
              <a:t>4. </a:t>
            </a:r>
            <a:endParaRPr lang="en-US" sz="2800" dirty="0" smtClean="0">
              <a:solidFill>
                <a:schemeClr val="bg1"/>
              </a:solidFill>
              <a:latin typeface="SutonnyMJ" pitchFamily="2" charset="0"/>
            </a:endParaRPr>
          </a:p>
          <a:p>
            <a:pPr>
              <a:buNone/>
            </a:pPr>
            <a:endParaRPr lang="en-US" sz="2800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0400" y="304800"/>
            <a:ext cx="3048000" cy="381000"/>
          </a:xfrm>
        </p:spPr>
        <p:txBody>
          <a:bodyPr>
            <a:noAutofit/>
          </a:bodyPr>
          <a:lstStyle/>
          <a:p>
            <a:pPr algn="ctr"/>
            <a:r>
              <a:rPr sz="2800" b="1" smtClean="0">
                <a:solidFill>
                  <a:srgbClr val="FFFF00"/>
                </a:solidFill>
                <a:latin typeface="SutonnyMJ" pitchFamily="2" charset="0"/>
              </a:rPr>
              <a:t>Abycv‡Zi iæcvšÍi</a:t>
            </a:r>
            <a:endParaRPr sz="2800" b="1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61722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SutonnyMJ" pitchFamily="2" charset="0"/>
              </a:rPr>
              <a:t>‡</a:t>
            </a:r>
            <a:r>
              <a:rPr lang="en-US" sz="2000" b="1" dirty="0" err="1" smtClean="0">
                <a:latin typeface="SutonnyMJ" pitchFamily="2" charset="0"/>
              </a:rPr>
              <a:t>gvt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byiæj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Bmjvg</a:t>
            </a:r>
            <a:endParaRPr lang="en-US" sz="2000" b="1" dirty="0">
              <a:latin typeface="SutonnyMJ" pitchFamily="2" charset="0"/>
            </a:endParaRPr>
          </a:p>
        </p:txBody>
      </p:sp>
      <p:pic>
        <p:nvPicPr>
          <p:cNvPr id="9" name="Picture 8" descr="4.1-Untitled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663421"/>
            <a:ext cx="4305300" cy="479579"/>
          </a:xfrm>
          <a:prstGeom prst="rect">
            <a:avLst/>
          </a:prstGeom>
        </p:spPr>
      </p:pic>
      <p:pic>
        <p:nvPicPr>
          <p:cNvPr id="10" name="Picture 9" descr="4.2-Untitled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127760"/>
            <a:ext cx="1524000" cy="701040"/>
          </a:xfrm>
          <a:prstGeom prst="rect">
            <a:avLst/>
          </a:prstGeom>
        </p:spPr>
      </p:pic>
      <p:pic>
        <p:nvPicPr>
          <p:cNvPr id="11" name="Picture 10" descr="4.3-Untitle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828800"/>
            <a:ext cx="3963226" cy="381000"/>
          </a:xfrm>
          <a:prstGeom prst="rect">
            <a:avLst/>
          </a:prstGeom>
        </p:spPr>
      </p:pic>
      <p:pic>
        <p:nvPicPr>
          <p:cNvPr id="12" name="Picture 11" descr="4.4-Untitled-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2286000"/>
            <a:ext cx="2057400" cy="504645"/>
          </a:xfrm>
          <a:prstGeom prst="rect">
            <a:avLst/>
          </a:prstGeom>
        </p:spPr>
      </p:pic>
      <p:sp>
        <p:nvSpPr>
          <p:cNvPr id="13" name="Content Placeholder 1"/>
          <p:cNvSpPr txBox="1">
            <a:spLocks/>
          </p:cNvSpPr>
          <p:nvPr/>
        </p:nvSpPr>
        <p:spPr>
          <a:xfrm>
            <a:off x="304800" y="2819400"/>
            <a:ext cx="8610600" cy="3429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en-US" sz="2600" dirty="0" smtClean="0">
                <a:latin typeface="SutonnyMJ" pitchFamily="2" charset="0"/>
              </a:rPr>
              <a:t>5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. 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  <p:pic>
        <p:nvPicPr>
          <p:cNvPr id="14" name="Picture 13" descr="5.1-Untitled-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2895600"/>
            <a:ext cx="5410200" cy="364932"/>
          </a:xfrm>
          <a:prstGeom prst="rect">
            <a:avLst/>
          </a:prstGeom>
        </p:spPr>
      </p:pic>
      <p:pic>
        <p:nvPicPr>
          <p:cNvPr id="15" name="Picture 14" descr="5.2-Untitled-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79" y="3307080"/>
            <a:ext cx="2750821" cy="207100"/>
          </a:xfrm>
          <a:prstGeom prst="rect">
            <a:avLst/>
          </a:prstGeom>
        </p:spPr>
      </p:pic>
      <p:pic>
        <p:nvPicPr>
          <p:cNvPr id="16" name="Picture 15" descr="5.3-Untitled-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3581400"/>
            <a:ext cx="914400" cy="413982"/>
          </a:xfrm>
          <a:prstGeom prst="rect">
            <a:avLst/>
          </a:prstGeom>
        </p:spPr>
      </p:pic>
      <p:pic>
        <p:nvPicPr>
          <p:cNvPr id="17" name="Picture 16" descr="5.4-Untitled-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0" y="3962400"/>
            <a:ext cx="3402477" cy="472440"/>
          </a:xfrm>
          <a:prstGeom prst="rect">
            <a:avLst/>
          </a:prstGeom>
        </p:spPr>
      </p:pic>
      <p:pic>
        <p:nvPicPr>
          <p:cNvPr id="18" name="Picture 17" descr="5.5-Untitled-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0" y="4419600"/>
            <a:ext cx="3581400" cy="478748"/>
          </a:xfrm>
          <a:prstGeom prst="rect">
            <a:avLst/>
          </a:prstGeom>
        </p:spPr>
      </p:pic>
      <p:pic>
        <p:nvPicPr>
          <p:cNvPr id="19" name="Picture 18" descr="5.6-Untitled-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000" y="4840194"/>
            <a:ext cx="3276600" cy="417606"/>
          </a:xfrm>
          <a:prstGeom prst="rect">
            <a:avLst/>
          </a:prstGeom>
        </p:spPr>
      </p:pic>
      <p:pic>
        <p:nvPicPr>
          <p:cNvPr id="20" name="Picture 19" descr="5.7-Untitle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00" y="5292144"/>
            <a:ext cx="4842510" cy="422856"/>
          </a:xfrm>
          <a:prstGeom prst="rect">
            <a:avLst/>
          </a:prstGeom>
        </p:spPr>
      </p:pic>
      <p:pic>
        <p:nvPicPr>
          <p:cNvPr id="21" name="Picture 20" descr="5.8-Untitled-1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000" y="5791200"/>
            <a:ext cx="3581400" cy="437166"/>
          </a:xfrm>
          <a:prstGeom prst="rect">
            <a:avLst/>
          </a:prstGeom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4495799" y="3794125"/>
          <a:ext cx="1381049" cy="625475"/>
        </p:xfrm>
        <a:graphic>
          <a:graphicData uri="http://schemas.openxmlformats.org/presentationml/2006/ole">
            <p:oleObj spid="_x0000_s33793" name="Equation" r:id="rId15" imgW="875920" imgH="393529" progId="Equation.3">
              <p:embed/>
            </p:oleObj>
          </a:graphicData>
        </a:graphic>
      </p:graphicFrame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396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5638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</a:rPr>
              <a:t>	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</a:rPr>
              <a:t>wcZv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</a:rPr>
              <a:t> I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</a:rPr>
              <a:t>cy‡Îi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</a:rPr>
              <a:t>eZ©gvb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</a:rPr>
              <a:t>eq‡mi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</a:rPr>
              <a:t>AbycvZ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7:2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</a:rPr>
              <a:t>Ges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5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</a:rPr>
              <a:t>eQi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</a:rPr>
              <a:t>c‡i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</a:rPr>
              <a:t>Zv‡`i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</a:rPr>
              <a:t>eq‡mi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</a:rPr>
              <a:t>AbycvZ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8:3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</a:rPr>
              <a:t>n‡e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</a:rPr>
              <a:t>|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</a:rPr>
              <a:t>Zv‡`i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</a:rPr>
              <a:t>eZ©gvb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</a:rPr>
              <a:t>eqm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</a:rPr>
              <a:t> KZ?</a:t>
            </a:r>
          </a:p>
          <a:p>
            <a:pPr>
              <a:buNone/>
            </a:pPr>
            <a:endParaRPr lang="en-US" sz="2000" dirty="0" smtClean="0">
              <a:solidFill>
                <a:srgbClr val="002060"/>
              </a:solidFill>
              <a:latin typeface="SutonnyMJ" pitchFamily="2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</a:p>
          <a:p>
            <a:pPr>
              <a:buNone/>
            </a:pPr>
            <a:endParaRPr lang="en-US" sz="2000" dirty="0" smtClean="0">
              <a:solidFill>
                <a:srgbClr val="002060"/>
              </a:solidFill>
              <a:latin typeface="SutonnyMJ" pitchFamily="2" charset="0"/>
            </a:endParaRPr>
          </a:p>
          <a:p>
            <a:pPr>
              <a:buNone/>
            </a:pPr>
            <a:endParaRPr lang="en-US" sz="2000" dirty="0" smtClean="0">
              <a:solidFill>
                <a:srgbClr val="002060"/>
              </a:solidFill>
              <a:latin typeface="SutonnyMJ" pitchFamily="2" charset="0"/>
            </a:endParaRPr>
          </a:p>
          <a:p>
            <a:pPr>
              <a:buNone/>
            </a:pPr>
            <a:endParaRPr lang="en-US" sz="1600" dirty="0" smtClean="0">
              <a:solidFill>
                <a:srgbClr val="002060"/>
              </a:solidFill>
              <a:latin typeface="SutonnyMJ" pitchFamily="2" charset="0"/>
            </a:endParaRPr>
          </a:p>
          <a:p>
            <a:pPr>
              <a:buNone/>
            </a:pPr>
            <a:endParaRPr lang="en-US" sz="2000" dirty="0" smtClean="0">
              <a:solidFill>
                <a:srgbClr val="002060"/>
              </a:solidFill>
              <a:latin typeface="SutonnyMJ" pitchFamily="2" charset="0"/>
            </a:endParaRPr>
          </a:p>
          <a:p>
            <a:pPr>
              <a:buNone/>
            </a:pPr>
            <a:endParaRPr lang="en-US" sz="2000" dirty="0" smtClean="0">
              <a:solidFill>
                <a:srgbClr val="002060"/>
              </a:solidFill>
              <a:latin typeface="SutonnyMJ" pitchFamily="2" charset="0"/>
            </a:endParaRPr>
          </a:p>
          <a:p>
            <a:pPr>
              <a:buNone/>
            </a:pPr>
            <a:endParaRPr lang="en-US" sz="2000" dirty="0" smtClean="0">
              <a:solidFill>
                <a:srgbClr val="002060"/>
              </a:solidFill>
              <a:latin typeface="SutonnyMJ" pitchFamily="2" charset="0"/>
            </a:endParaRPr>
          </a:p>
          <a:p>
            <a:pPr>
              <a:buNone/>
            </a:pPr>
            <a:endParaRPr lang="en-US" sz="2000" dirty="0" smtClean="0">
              <a:solidFill>
                <a:srgbClr val="FFFF00"/>
              </a:solidFill>
              <a:latin typeface="SutonnyMJ" pitchFamily="2" charset="0"/>
            </a:endParaRPr>
          </a:p>
          <a:p>
            <a:pPr>
              <a:buNone/>
            </a:pPr>
            <a:endParaRPr lang="en-US" sz="2800" dirty="0" smtClean="0">
              <a:solidFill>
                <a:srgbClr val="FFFF00"/>
              </a:solidFill>
              <a:latin typeface="SutonnyMJ" pitchFamily="2" charset="0"/>
            </a:endParaRPr>
          </a:p>
          <a:p>
            <a:pPr>
              <a:buNone/>
            </a:pPr>
            <a:endParaRPr lang="en-US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9400" y="152400"/>
            <a:ext cx="3276600" cy="609600"/>
          </a:xfrm>
        </p:spPr>
        <p:txBody>
          <a:bodyPr>
            <a:noAutofit/>
          </a:bodyPr>
          <a:lstStyle/>
          <a:p>
            <a:pPr algn="ctr"/>
            <a:r>
              <a:rPr sz="3200" smtClean="0">
                <a:solidFill>
                  <a:srgbClr val="FF0000"/>
                </a:solidFill>
                <a:latin typeface="SutonnyMJ" pitchFamily="2" charset="0"/>
              </a:rPr>
              <a:t>D`vniY</a:t>
            </a:r>
            <a:endParaRPr sz="320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615309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SutonnyMJ" pitchFamily="2" charset="0"/>
              </a:rPr>
              <a:t>‡</a:t>
            </a:r>
            <a:r>
              <a:rPr lang="en-US" sz="2000" b="1" dirty="0" err="1" smtClean="0">
                <a:latin typeface="SutonnyMJ" pitchFamily="2" charset="0"/>
              </a:rPr>
              <a:t>gvt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byiæj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Bmjvg</a:t>
            </a:r>
            <a:endParaRPr lang="en-US" sz="2000" b="1" dirty="0">
              <a:latin typeface="SutonnyMJ" pitchFamily="2" charset="0"/>
            </a:endParaRPr>
          </a:p>
        </p:txBody>
      </p:sp>
      <p:pic>
        <p:nvPicPr>
          <p:cNvPr id="7" name="Picture 6" descr="7.1-Untitled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57400"/>
            <a:ext cx="1219200" cy="479304"/>
          </a:xfrm>
          <a:prstGeom prst="rect">
            <a:avLst/>
          </a:prstGeom>
        </p:spPr>
      </p:pic>
      <p:pic>
        <p:nvPicPr>
          <p:cNvPr id="8" name="Picture 7" descr="7.2-Untitled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590800"/>
            <a:ext cx="1752600" cy="535377"/>
          </a:xfrm>
          <a:prstGeom prst="rect">
            <a:avLst/>
          </a:prstGeom>
        </p:spPr>
      </p:pic>
      <p:pic>
        <p:nvPicPr>
          <p:cNvPr id="9" name="Picture 8" descr="7.3-Untitled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505200"/>
            <a:ext cx="1371600" cy="510017"/>
          </a:xfrm>
          <a:prstGeom prst="rect">
            <a:avLst/>
          </a:prstGeom>
        </p:spPr>
      </p:pic>
      <p:pic>
        <p:nvPicPr>
          <p:cNvPr id="10" name="Picture 9" descr="7.4-Untitle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4343401"/>
            <a:ext cx="1788446" cy="228599"/>
          </a:xfrm>
          <a:prstGeom prst="rect">
            <a:avLst/>
          </a:prstGeom>
        </p:spPr>
      </p:pic>
      <p:pic>
        <p:nvPicPr>
          <p:cNvPr id="11" name="Picture 10" descr="7.5-Untitled-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4648201"/>
            <a:ext cx="2057400" cy="208052"/>
          </a:xfrm>
          <a:prstGeom prst="rect">
            <a:avLst/>
          </a:prstGeom>
        </p:spPr>
      </p:pic>
      <p:pic>
        <p:nvPicPr>
          <p:cNvPr id="12" name="Picture 11" descr="7.6-Untitled-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838" y="4953000"/>
            <a:ext cx="2194562" cy="220929"/>
          </a:xfrm>
          <a:prstGeom prst="rect">
            <a:avLst/>
          </a:prstGeom>
        </p:spPr>
      </p:pic>
      <p:pic>
        <p:nvPicPr>
          <p:cNvPr id="13" name="Picture 12" descr="7.7-Untitled-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729" y="5237626"/>
            <a:ext cx="3536271" cy="477374"/>
          </a:xfrm>
          <a:prstGeom prst="rect">
            <a:avLst/>
          </a:prstGeom>
        </p:spPr>
      </p:pic>
      <p:pic>
        <p:nvPicPr>
          <p:cNvPr id="14" name="Picture 13" descr="7.8-Untitled-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" y="5760720"/>
            <a:ext cx="1828800" cy="487680"/>
          </a:xfrm>
          <a:prstGeom prst="rect">
            <a:avLst/>
          </a:prstGeom>
        </p:spPr>
      </p:pic>
      <p:pic>
        <p:nvPicPr>
          <p:cNvPr id="15" name="Picture 14" descr="7.9-Untitled-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1200" y="2743201"/>
            <a:ext cx="1148073" cy="228599"/>
          </a:xfrm>
          <a:prstGeom prst="rect">
            <a:avLst/>
          </a:prstGeom>
        </p:spPr>
      </p:pic>
      <p:cxnSp>
        <p:nvCxnSpPr>
          <p:cNvPr id="17" name="Elbow Connector 16"/>
          <p:cNvCxnSpPr/>
          <p:nvPr/>
        </p:nvCxnSpPr>
        <p:spPr>
          <a:xfrm rot="5400000" flipH="1" flipV="1">
            <a:off x="3733800" y="4038600"/>
            <a:ext cx="3124200" cy="533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 descr="7.10-Untitled-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9800" y="3078480"/>
            <a:ext cx="914400" cy="198120"/>
          </a:xfrm>
          <a:prstGeom prst="rect">
            <a:avLst/>
          </a:prstGeom>
        </p:spPr>
      </p:pic>
      <p:pic>
        <p:nvPicPr>
          <p:cNvPr id="24" name="Picture 23" descr="7.11-1Untitled-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69280" y="3368040"/>
            <a:ext cx="2484120" cy="213360"/>
          </a:xfrm>
          <a:prstGeom prst="rect">
            <a:avLst/>
          </a:prstGeom>
        </p:spPr>
      </p:pic>
      <p:pic>
        <p:nvPicPr>
          <p:cNvPr id="25" name="Picture 24" descr="7.11-2-Untitle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8400" y="3665528"/>
            <a:ext cx="1524000" cy="449272"/>
          </a:xfrm>
          <a:prstGeom prst="rect">
            <a:avLst/>
          </a:prstGeom>
        </p:spPr>
      </p:pic>
      <p:pic>
        <p:nvPicPr>
          <p:cNvPr id="27" name="Picture 26" descr="7.12-1-Untitled-1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38800" y="4114800"/>
            <a:ext cx="2895600" cy="231648"/>
          </a:xfrm>
          <a:prstGeom prst="rect">
            <a:avLst/>
          </a:prstGeom>
        </p:spPr>
      </p:pic>
      <p:pic>
        <p:nvPicPr>
          <p:cNvPr id="28" name="Picture 27" descr="7.12-2-Untitled-1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67400" y="4419601"/>
            <a:ext cx="2209800" cy="243634"/>
          </a:xfrm>
          <a:prstGeom prst="rect">
            <a:avLst/>
          </a:prstGeom>
        </p:spPr>
      </p:pic>
      <p:pic>
        <p:nvPicPr>
          <p:cNvPr id="31" name="Picture 30" descr="7.0-Untitled-1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1515039"/>
            <a:ext cx="6096000" cy="237561"/>
          </a:xfrm>
          <a:prstGeom prst="rect">
            <a:avLst/>
          </a:prstGeom>
        </p:spPr>
      </p:pic>
      <p:pic>
        <p:nvPicPr>
          <p:cNvPr id="32" name="Picture 31" descr="7.0-1-Untitled-1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" y="1800881"/>
            <a:ext cx="3657600" cy="256519"/>
          </a:xfrm>
          <a:prstGeom prst="rect">
            <a:avLst/>
          </a:prstGeom>
        </p:spPr>
      </p:pic>
      <p:pic>
        <p:nvPicPr>
          <p:cNvPr id="33" name="Picture 32" descr="7.0-2-Untitled-1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7200" y="3215640"/>
            <a:ext cx="1958340" cy="252689"/>
          </a:xfrm>
          <a:prstGeom prst="rect">
            <a:avLst/>
          </a:prstGeom>
        </p:spPr>
      </p:pic>
      <p:pic>
        <p:nvPicPr>
          <p:cNvPr id="34" name="Picture 33" descr="7.0-3-Untitled-1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7200" y="4001729"/>
            <a:ext cx="2057400" cy="265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</a:rPr>
              <a:t>1. e¨¯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</a:rPr>
              <a:t>ÍKiY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</a:rPr>
              <a:t>GKvšÍiKiY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</a:rPr>
              <a:t>, †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</a:rPr>
              <a:t>hvRb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</a:rPr>
              <a:t>we‡qvRb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</a:rPr>
              <a:t>, †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</a:rPr>
              <a:t>hvRb-we‡qvRb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</a:rPr>
              <a:t>Gi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</a:rPr>
              <a:t>iæcvšÍi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</a:rPr>
              <a:t>wewa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</a:rPr>
              <a:t> ¸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</a:rPr>
              <a:t>wj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</a:rPr>
              <a:t>wj‡Lv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</a:rPr>
              <a:t>?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</a:rPr>
              <a:t>2. `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</a:rPr>
              <a:t>yBwU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</a:rPr>
              <a:t>msL¨vi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</a:rPr>
              <a:t>AbycvZ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3:4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</a:rPr>
              <a:t>Ges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</a:rPr>
              <a:t>Zv‡`i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</a:rPr>
              <a:t> j.mv.¸. </a:t>
            </a:r>
            <a:r>
              <a:rPr lang="en-US" sz="2800" b="1" dirty="0" smtClean="0">
                <a:solidFill>
                  <a:srgbClr val="002060"/>
                </a:solidFill>
              </a:rPr>
              <a:t>180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</a:rPr>
              <a:t> ;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</a:rPr>
              <a:t>msL¨v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</a:rPr>
              <a:t> `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</a:rPr>
              <a:t>ywU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</a:rPr>
              <a:t>wbY©q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</a:rPr>
              <a:t>Ki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</a:rPr>
              <a:t>|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sz="4400" smtClean="0">
                <a:solidFill>
                  <a:srgbClr val="FF0000"/>
                </a:solidFill>
                <a:latin typeface="SutonnyMJ" pitchFamily="2" charset="0"/>
              </a:rPr>
              <a:t>evwoi KvR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60198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SutonnyMJ" pitchFamily="2" charset="0"/>
              </a:rPr>
              <a:t>‡</a:t>
            </a:r>
            <a:r>
              <a:rPr lang="en-US" sz="2000" b="1" dirty="0" err="1" smtClean="0">
                <a:latin typeface="SutonnyMJ" pitchFamily="2" charset="0"/>
              </a:rPr>
              <a:t>gvt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byiæj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Bmjvg</a:t>
            </a:r>
            <a:endParaRPr lang="en-US" sz="2000" b="1" dirty="0">
              <a:latin typeface="SutonnyMJ" pitchFamily="2" charset="0"/>
            </a:endParaRPr>
          </a:p>
        </p:txBody>
      </p:sp>
      <p:pic>
        <p:nvPicPr>
          <p:cNvPr id="5" name="Picture 4" descr="SecretOldAmazonparrot-sm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048000"/>
            <a:ext cx="192024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ab</a:t>
            </a:r>
            <a:r>
              <a:rPr sz="4800" smtClean="0">
                <a:solidFill>
                  <a:srgbClr val="FF0000"/>
                </a:solidFill>
                <a:latin typeface="SutonnyMJ" pitchFamily="2" charset="0"/>
              </a:rPr>
              <a:t>¨ev`</a:t>
            </a:r>
            <a:br>
              <a:rPr sz="4800" smtClean="0">
                <a:solidFill>
                  <a:srgbClr val="FF0000"/>
                </a:solidFill>
                <a:latin typeface="SutonnyMJ" pitchFamily="2" charset="0"/>
              </a:rPr>
            </a:br>
            <a:r>
              <a:rPr sz="4800" smtClean="0">
                <a:solidFill>
                  <a:srgbClr val="FF0000"/>
                </a:solidFill>
                <a:latin typeface="SutonnyMJ" pitchFamily="2" charset="0"/>
              </a:rPr>
              <a:t>‡gvt byiæj Bmjvg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969</TotalTime>
  <Words>243</Words>
  <Application>Microsoft Office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Paper</vt:lpstr>
      <vt:lpstr>Equation</vt:lpstr>
      <vt:lpstr>Slide 1</vt:lpstr>
      <vt:lpstr>AvR‡Ki welqt exRMwYZxq AbycvZ I mgvbycvZ </vt:lpstr>
      <vt:lpstr>AbycvZ </vt:lpstr>
      <vt:lpstr>µwgK mgvbycvZx</vt:lpstr>
      <vt:lpstr>Abycv‡Zi iæcvšÍi</vt:lpstr>
      <vt:lpstr>Abycv‡Zi iæcvšÍi</vt:lpstr>
      <vt:lpstr>D`vniY</vt:lpstr>
      <vt:lpstr>evwoi KvR</vt:lpstr>
      <vt:lpstr>ab¨ev` ‡gvt byiæj Bmjvg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K‡ivbv fvBivm RbwZ Kvi‡b ¯‹zj eÜ _vKvq AbjvB‡b we‡kl K¬vm</dc:title>
  <dc:creator>NURUL</dc:creator>
  <cp:lastModifiedBy>Windows User</cp:lastModifiedBy>
  <cp:revision>105</cp:revision>
  <dcterms:created xsi:type="dcterms:W3CDTF">2006-08-16T00:00:00Z</dcterms:created>
  <dcterms:modified xsi:type="dcterms:W3CDTF">2020-04-25T06:55:19Z</dcterms:modified>
</cp:coreProperties>
</file>