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1" r:id="rId2"/>
    <p:sldId id="281" r:id="rId3"/>
    <p:sldId id="379" r:id="rId4"/>
    <p:sldId id="317" r:id="rId5"/>
    <p:sldId id="296" r:id="rId6"/>
    <p:sldId id="283" r:id="rId7"/>
    <p:sldId id="311" r:id="rId8"/>
    <p:sldId id="303" r:id="rId9"/>
    <p:sldId id="314" r:id="rId10"/>
    <p:sldId id="266" r:id="rId11"/>
    <p:sldId id="313" r:id="rId12"/>
    <p:sldId id="290" r:id="rId13"/>
    <p:sldId id="308" r:id="rId14"/>
    <p:sldId id="307" r:id="rId15"/>
    <p:sldId id="286" r:id="rId16"/>
    <p:sldId id="279" r:id="rId17"/>
    <p:sldId id="288" r:id="rId18"/>
    <p:sldId id="315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6" y="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B005F-F5E1-4DEB-9546-4B282D9C7B1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B934-5ED9-4ADB-8DD1-87BB6428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0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AA4C9-FDC1-45E9-A452-B2357BEF96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9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FA6E42-4B3F-4599-AC09-92EB6F65EAEE}"/>
              </a:ext>
            </a:extLst>
          </p:cNvPr>
          <p:cNvSpPr txBox="1"/>
          <p:nvPr/>
        </p:nvSpPr>
        <p:spPr>
          <a:xfrm>
            <a:off x="3543301" y="873071"/>
            <a:ext cx="2374154" cy="10215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57448" cy="5715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862C2-1B05-492F-A7B5-3229A5CA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81" y="2101206"/>
            <a:ext cx="6285292" cy="3185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183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1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952500"/>
            <a:ext cx="3505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019300"/>
            <a:ext cx="2868102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শেফালি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-  শিউলি ফুল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              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বেলা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–      সময় । 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হেলা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–     অবহেলা ।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4456" y="4657724"/>
            <a:ext cx="352853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বইয়ের সংযোগ</a:t>
            </a:r>
            <a:endParaRPr lang="en-NZ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DAD99-4DA9-4B28-9CE6-682E8F2EC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76962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9157448" cy="5715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0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6508" y="342900"/>
            <a:ext cx="261538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742795"/>
            <a:r>
              <a:rPr lang="en-US" sz="48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4349" y="1449169"/>
            <a:ext cx="521970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742795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লাল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দল,নীল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দল,সাদা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দল,সবুজ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476500"/>
            <a:ext cx="85344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IN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17E8F84-46B2-410E-B2B5-0C128535ABDA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6FCE34-82BB-4A80-AC4B-69F30BB85488}"/>
              </a:ext>
            </a:extLst>
          </p:cNvPr>
          <p:cNvSpPr txBox="1"/>
          <p:nvPr/>
        </p:nvSpPr>
        <p:spPr>
          <a:xfrm>
            <a:off x="3417718" y="270755"/>
            <a:ext cx="245290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CBD3B-89E1-468D-88D7-5799F2966057}"/>
              </a:ext>
            </a:extLst>
          </p:cNvPr>
          <p:cNvSpPr txBox="1"/>
          <p:nvPr/>
        </p:nvSpPr>
        <p:spPr>
          <a:xfrm>
            <a:off x="609600" y="1247628"/>
            <a:ext cx="7924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CD69D-67AE-469A-B441-7298946B34AF}"/>
              </a:ext>
            </a:extLst>
          </p:cNvPr>
          <p:cNvSpPr txBox="1"/>
          <p:nvPr/>
        </p:nvSpPr>
        <p:spPr>
          <a:xfrm>
            <a:off x="1828800" y="2138132"/>
            <a:ext cx="216649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CE9B46-CAC5-4AF9-AF4B-8508227230E7}"/>
              </a:ext>
            </a:extLst>
          </p:cNvPr>
          <p:cNvSpPr txBox="1"/>
          <p:nvPr/>
        </p:nvSpPr>
        <p:spPr>
          <a:xfrm>
            <a:off x="4650034" y="2130185"/>
            <a:ext cx="214165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CAF692-2267-4EBC-8088-069596707A3E}"/>
              </a:ext>
            </a:extLst>
          </p:cNvPr>
          <p:cNvSpPr txBox="1"/>
          <p:nvPr/>
        </p:nvSpPr>
        <p:spPr>
          <a:xfrm>
            <a:off x="1447800" y="3020689"/>
            <a:ext cx="5943599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আমাদের দেশ তারে কত   -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DD2F-2E96-46AA-B1D2-67B44C9745F9}"/>
              </a:ext>
            </a:extLst>
          </p:cNvPr>
          <p:cNvSpPr txBox="1"/>
          <p:nvPr/>
        </p:nvSpPr>
        <p:spPr>
          <a:xfrm>
            <a:off x="1447801" y="4103301"/>
            <a:ext cx="5943599" cy="854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9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5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নদী -------- যায়।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35DE5D-48D5-462D-830D-D19728B5C715}"/>
              </a:ext>
            </a:extLst>
          </p:cNvPr>
          <p:cNvSpPr txBox="1"/>
          <p:nvPr/>
        </p:nvSpPr>
        <p:spPr>
          <a:xfrm>
            <a:off x="3430593" y="719908"/>
            <a:ext cx="2282813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CBBF9-3D92-4E39-BE62-666C12F914F6}"/>
              </a:ext>
            </a:extLst>
          </p:cNvPr>
          <p:cNvSpPr txBox="1"/>
          <p:nvPr/>
        </p:nvSpPr>
        <p:spPr>
          <a:xfrm>
            <a:off x="2385599" y="1721158"/>
            <a:ext cx="43728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লিখঃ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6B8FD-56CE-49E5-8367-F90233B2C7CC}"/>
              </a:ext>
            </a:extLst>
          </p:cNvPr>
          <p:cNvSpPr txBox="1"/>
          <p:nvPr/>
        </p:nvSpPr>
        <p:spPr>
          <a:xfrm>
            <a:off x="2185601" y="2705100"/>
            <a:ext cx="4772795" cy="19620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5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5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গর</a:t>
            </a:r>
            <a:r>
              <a:rPr lang="bn-BD" sz="405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ু কোথায় চরে?</a:t>
            </a:r>
            <a:endParaRPr lang="en-US" sz="405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5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405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জেলে ভাই</a:t>
            </a:r>
            <a:r>
              <a:rPr lang="en-US" sz="405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5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5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5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405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নাম কি</a:t>
            </a:r>
            <a:r>
              <a:rPr lang="en-US" sz="405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9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511070"/>
            <a:ext cx="3952875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 পর্যবেক্ষণ</a:t>
            </a:r>
            <a:endParaRPr lang="en-NZ" sz="4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7F3999-C99E-4742-A6E9-A05B7790D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4501"/>
            <a:ext cx="7924800" cy="402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1" y="0"/>
            <a:ext cx="9144000" cy="5715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8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42900"/>
            <a:ext cx="88392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2399" y="4092331"/>
            <a:ext cx="8839200" cy="1587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অপারগ শিশুদের পারগ শিশু দ্বারা নিরাময় ব্যবস্থা করবো অথবা  আমি নিজে পাঠটি পড়তে শিক্ষার্থীদের সহায়তা করবো।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3999" cy="5715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0500" y="2619375"/>
            <a:ext cx="4000500" cy="11181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33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33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33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IN" sz="333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3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 থেকে </a:t>
            </a:r>
            <a:r>
              <a:rPr lang="bn-IN" sz="333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 নিয়ে</a:t>
            </a:r>
            <a:r>
              <a:rPr lang="bn-BD" sz="333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33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আসবে।</a:t>
            </a:r>
            <a:endParaRPr lang="en-NZ" sz="333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5625" y="1183966"/>
            <a:ext cx="3381375" cy="6694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7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NZ" sz="37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4310A8F6-F4F1-4037-BB66-AD5907C21C21}"/>
              </a:ext>
            </a:extLst>
          </p:cNvPr>
          <p:cNvSpPr/>
          <p:nvPr/>
        </p:nvSpPr>
        <p:spPr>
          <a:xfrm>
            <a:off x="3238500" y="1381125"/>
            <a:ext cx="476250" cy="176548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2DD36692-7403-4D73-9731-51FAFD9C0284}"/>
              </a:ext>
            </a:extLst>
          </p:cNvPr>
          <p:cNvSpPr/>
          <p:nvPr/>
        </p:nvSpPr>
        <p:spPr>
          <a:xfrm rot="10800000">
            <a:off x="5762625" y="1381126"/>
            <a:ext cx="476250" cy="176548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99ED0940-9A2E-49EB-A1DA-2F920F776BDB}"/>
              </a:ext>
            </a:extLst>
          </p:cNvPr>
          <p:cNvSpPr/>
          <p:nvPr/>
        </p:nvSpPr>
        <p:spPr>
          <a:xfrm rot="5400000">
            <a:off x="4474555" y="2190750"/>
            <a:ext cx="476250" cy="176548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8" name="Frame 7"/>
          <p:cNvSpPr/>
          <p:nvPr/>
        </p:nvSpPr>
        <p:spPr>
          <a:xfrm>
            <a:off x="1" y="0"/>
            <a:ext cx="9144000" cy="5715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2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693935"/>
            <a:ext cx="4543425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NZ" sz="4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DFC71-8271-4627-925D-B789C909A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628650"/>
            <a:ext cx="6705600" cy="390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9157448" cy="5715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9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3310213" y="553095"/>
            <a:ext cx="2512367" cy="6052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062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IN" sz="3333" b="1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3333" b="1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3333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4566398" y="1509590"/>
            <a:ext cx="3148876" cy="3099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333" b="1" dirty="0">
                <a:latin typeface="Nirmolu UL"/>
                <a:cs typeface="NikoshBAN" pitchFamily="2" charset="0"/>
              </a:rPr>
              <a:t>নামঃ মঞ্জু রানী পাল</a:t>
            </a:r>
          </a:p>
          <a:p>
            <a:pPr algn="ctr"/>
            <a:r>
              <a:rPr lang="bn-IN" sz="2333" b="1" dirty="0">
                <a:latin typeface="Nirmolu UL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2333" b="1" dirty="0">
                <a:latin typeface="Nirmolu UL"/>
                <a:cs typeface="NikoshBAN" pitchFamily="2" charset="0"/>
              </a:rPr>
              <a:t>৬১ নং গোবরা সরকারি প্রাথমিক বিদ্যালয়</a:t>
            </a:r>
          </a:p>
          <a:p>
            <a:pPr algn="ctr"/>
            <a:r>
              <a:rPr lang="bn-IN" sz="2333" b="1" dirty="0">
                <a:latin typeface="Nirmolu UL"/>
                <a:cs typeface="NikoshBAN" pitchFamily="2" charset="0"/>
              </a:rPr>
              <a:t>নড়াইল সদর, নড়াইল।</a:t>
            </a:r>
            <a:endParaRPr lang="en-US" sz="2333" b="1" dirty="0">
              <a:latin typeface="Nirmolu UL"/>
              <a:cs typeface="NikoshBAN" pitchFamily="2" charset="0"/>
            </a:endParaRPr>
          </a:p>
          <a:p>
            <a:pPr algn="ctr"/>
            <a:r>
              <a:rPr lang="en-US" sz="2333" b="1" dirty="0">
                <a:latin typeface="Nirmolu UL"/>
                <a:cs typeface="NikoshBAN" pitchFamily="2" charset="0"/>
              </a:rPr>
              <a:t>E-mail : manju050986@       gmail.com</a:t>
            </a:r>
          </a:p>
          <a:p>
            <a:pPr algn="ctr"/>
            <a:endParaRPr lang="bn-BD" sz="2333" b="1" dirty="0">
              <a:latin typeface="Nirmolu UL"/>
              <a:cs typeface="NikoshBAN" pitchFamily="2" charset="0"/>
            </a:endParaRPr>
          </a:p>
          <a:p>
            <a:endParaRPr lang="en-US" sz="875" dirty="0">
              <a:latin typeface="Nirmolu U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457104-F0CC-4F2C-A2B2-F2B651319947}"/>
              </a:ext>
            </a:extLst>
          </p:cNvPr>
          <p:cNvCxnSpPr>
            <a:cxnSpLocks/>
          </p:cNvCxnSpPr>
          <p:nvPr/>
        </p:nvCxnSpPr>
        <p:spPr>
          <a:xfrm flipH="1">
            <a:off x="4201279" y="1524000"/>
            <a:ext cx="31448" cy="305893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67BF6A-2C15-4897-A006-5F470722112D}"/>
              </a:ext>
            </a:extLst>
          </p:cNvPr>
          <p:cNvCxnSpPr>
            <a:cxnSpLocks/>
          </p:cNvCxnSpPr>
          <p:nvPr/>
        </p:nvCxnSpPr>
        <p:spPr>
          <a:xfrm flipH="1">
            <a:off x="4127500" y="1738615"/>
            <a:ext cx="23312" cy="29893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5BB640-F46D-4623-92C6-880D167E93B7}"/>
              </a:ext>
            </a:extLst>
          </p:cNvPr>
          <p:cNvCxnSpPr>
            <a:cxnSpLocks/>
          </p:cNvCxnSpPr>
          <p:nvPr/>
        </p:nvCxnSpPr>
        <p:spPr>
          <a:xfrm>
            <a:off x="4296227" y="1738615"/>
            <a:ext cx="0" cy="29893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ame 8"/>
          <p:cNvSpPr/>
          <p:nvPr/>
        </p:nvSpPr>
        <p:spPr>
          <a:xfrm>
            <a:off x="0" y="0"/>
            <a:ext cx="9143999" cy="5715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482E66-AAD7-437D-8889-53B120C3C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06" y="1509590"/>
            <a:ext cx="2285190" cy="309905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88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8950" y="647700"/>
            <a:ext cx="3279533" cy="715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NZ" sz="405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4107" y="1756765"/>
            <a:ext cx="4139293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পাঠ্যাংশঃআমাদের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দেশটারে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- -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ছায়ায়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মিনিট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NZ" sz="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202C9250-5100-4C9C-862C-7A075DF9A5DC}"/>
              </a:ext>
            </a:extLst>
          </p:cNvPr>
          <p:cNvSpPr/>
          <p:nvPr/>
        </p:nvSpPr>
        <p:spPr>
          <a:xfrm>
            <a:off x="3283927" y="742907"/>
            <a:ext cx="214313" cy="4216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1780D80-60A4-47C4-97E9-A083D9510CB0}"/>
              </a:ext>
            </a:extLst>
          </p:cNvPr>
          <p:cNvSpPr/>
          <p:nvPr/>
        </p:nvSpPr>
        <p:spPr>
          <a:xfrm>
            <a:off x="5943600" y="793332"/>
            <a:ext cx="214313" cy="32537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6764"/>
            <a:ext cx="2743200" cy="3116238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-13448" y="0"/>
            <a:ext cx="9157448" cy="5715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927683"/>
            <a:ext cx="3429000" cy="6117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37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NZ" sz="3375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AA740E1-5914-4DC5-941E-7B16CED1E90F}"/>
              </a:ext>
            </a:extLst>
          </p:cNvPr>
          <p:cNvSpPr/>
          <p:nvPr/>
        </p:nvSpPr>
        <p:spPr>
          <a:xfrm>
            <a:off x="3333750" y="1017947"/>
            <a:ext cx="476250" cy="315553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E355C7DE-E43D-441E-8343-90C51A38BC49}"/>
              </a:ext>
            </a:extLst>
          </p:cNvPr>
          <p:cNvSpPr/>
          <p:nvPr/>
        </p:nvSpPr>
        <p:spPr>
          <a:xfrm>
            <a:off x="5306155" y="1017947"/>
            <a:ext cx="476250" cy="31555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2FEFC-BBF7-4445-AD94-CC8C0753A96E}"/>
              </a:ext>
            </a:extLst>
          </p:cNvPr>
          <p:cNvSpPr txBox="1"/>
          <p:nvPr/>
        </p:nvSpPr>
        <p:spPr>
          <a:xfrm>
            <a:off x="1841500" y="1915567"/>
            <a:ext cx="5622438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২.২.২ 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rame 6"/>
          <p:cNvSpPr/>
          <p:nvPr/>
        </p:nvSpPr>
        <p:spPr>
          <a:xfrm>
            <a:off x="1" y="0"/>
            <a:ext cx="9144000" cy="5715000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489" y="495300"/>
            <a:ext cx="600771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0999" y="1638300"/>
            <a:ext cx="8314940" cy="3810000"/>
            <a:chOff x="380999" y="1621495"/>
            <a:chExt cx="8314940" cy="26250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1621495"/>
              <a:ext cx="2641935" cy="26250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2495" y="1641268"/>
              <a:ext cx="2725345" cy="26008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1" y="1641269"/>
              <a:ext cx="2828538" cy="26008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Frame 3">
            <a:extLst>
              <a:ext uri="{FF2B5EF4-FFF2-40B4-BE49-F238E27FC236}">
                <a16:creationId xmlns:a16="http://schemas.microsoft.com/office/drawing/2014/main" id="{8206DEA1-64D4-44A5-B118-95AA52955C10}"/>
              </a:ext>
            </a:extLst>
          </p:cNvPr>
          <p:cNvSpPr/>
          <p:nvPr/>
        </p:nvSpPr>
        <p:spPr>
          <a:xfrm>
            <a:off x="-13448" y="-4341"/>
            <a:ext cx="9233648" cy="5719341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3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0" t="5409" r="14062" b="1580"/>
          <a:stretch/>
        </p:blipFill>
        <p:spPr>
          <a:xfrm>
            <a:off x="-228600" y="-4341"/>
            <a:ext cx="94488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3BD6DB96-4734-4F03-BD73-E7A8E017ACC5}"/>
              </a:ext>
            </a:extLst>
          </p:cNvPr>
          <p:cNvSpPr/>
          <p:nvPr/>
        </p:nvSpPr>
        <p:spPr>
          <a:xfrm>
            <a:off x="-13448" y="-4341"/>
            <a:ext cx="9233648" cy="5719341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0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43000" y="190499"/>
            <a:ext cx="7086600" cy="4191001"/>
            <a:chOff x="838200" y="179882"/>
            <a:chExt cx="7488423" cy="5502805"/>
          </a:xfrm>
        </p:grpSpPr>
        <p:pic>
          <p:nvPicPr>
            <p:cNvPr id="7" name="Picture 6" descr="7b02200e94706f40914d2f8b2fbb311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79882"/>
              <a:ext cx="3644900" cy="28681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u147_712061_16906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3100" y="187370"/>
              <a:ext cx="3746500" cy="27525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3" name="Group 12"/>
            <p:cNvGrpSpPr/>
            <p:nvPr/>
          </p:nvGrpSpPr>
          <p:grpSpPr>
            <a:xfrm>
              <a:off x="838201" y="2891700"/>
              <a:ext cx="7391400" cy="2790987"/>
              <a:chOff x="0" y="3419475"/>
              <a:chExt cx="9144000" cy="3438525"/>
            </a:xfrm>
          </p:grpSpPr>
          <p:pic>
            <p:nvPicPr>
              <p:cNvPr id="10" name="Picture 9" descr="goror-gari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3419475"/>
                <a:ext cx="9144000" cy="343852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8" descr="847281ab02be6111da7e262230a450a2_xlarge.jpe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58000" y="3429000"/>
                <a:ext cx="2286000" cy="3429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3" name="Rectangle 2"/>
            <p:cNvSpPr/>
            <p:nvPr/>
          </p:nvSpPr>
          <p:spPr>
            <a:xfrm rot="20034488">
              <a:off x="7374123" y="3468686"/>
              <a:ext cx="952500" cy="472525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05205" y="4435945"/>
            <a:ext cx="46482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দেশ তারে কত ভালোবাসি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সবুজ ঘাসের বুকে শেফালির হাসি ,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37" y="3422407"/>
            <a:ext cx="962065" cy="886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991FC425-3061-48B8-8DA7-42321BD10AC1}"/>
              </a:ext>
            </a:extLst>
          </p:cNvPr>
          <p:cNvSpPr/>
          <p:nvPr/>
        </p:nvSpPr>
        <p:spPr>
          <a:xfrm>
            <a:off x="-13448" y="-4341"/>
            <a:ext cx="9233648" cy="5719341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4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1" y="419099"/>
            <a:ext cx="8077200" cy="3829229"/>
            <a:chOff x="624429" y="419296"/>
            <a:chExt cx="7986172" cy="3429000"/>
          </a:xfrm>
        </p:grpSpPr>
        <p:pic>
          <p:nvPicPr>
            <p:cNvPr id="13313" name="Picture 1" descr="J:\ataur picture\imagesmmm_0.jpg"/>
            <p:cNvPicPr>
              <a:picLocks noChangeAspect="1" noChangeArrowheads="1"/>
            </p:cNvPicPr>
            <p:nvPr/>
          </p:nvPicPr>
          <p:blipFill>
            <a:blip r:embed="rId2" cstate="print"/>
            <a:srcRect t="23663" r="8000"/>
            <a:stretch>
              <a:fillRect/>
            </a:stretch>
          </p:blipFill>
          <p:spPr bwMode="auto">
            <a:xfrm>
              <a:off x="677842" y="480279"/>
              <a:ext cx="2971800" cy="33070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314" name="Picture 2" descr="J:\ataur picture\Mehman_1366541870_1-sai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0900" y="419296"/>
              <a:ext cx="2666999" cy="3429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315" name="Picture 3" descr="C:\Users\ac\Downloads\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400" y="453613"/>
              <a:ext cx="2743201" cy="3333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1" descr="J:\ataur picture\imagesmmm_0.jpg"/>
            <p:cNvPicPr>
              <a:picLocks noChangeAspect="1" noChangeArrowheads="1"/>
            </p:cNvPicPr>
            <p:nvPr/>
          </p:nvPicPr>
          <p:blipFill>
            <a:blip r:embed="rId2" cstate="print"/>
            <a:srcRect t="23663" r="8000"/>
            <a:stretch>
              <a:fillRect/>
            </a:stretch>
          </p:blipFill>
          <p:spPr bwMode="auto">
            <a:xfrm>
              <a:off x="624429" y="510771"/>
              <a:ext cx="2971800" cy="33070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" descr="J:\ataur picture\imagesmmm_0.jpg"/>
            <p:cNvPicPr>
              <a:picLocks noChangeAspect="1" noChangeArrowheads="1"/>
            </p:cNvPicPr>
            <p:nvPr/>
          </p:nvPicPr>
          <p:blipFill>
            <a:blip r:embed="rId2" cstate="print"/>
            <a:srcRect t="23663" r="8000"/>
            <a:stretch>
              <a:fillRect/>
            </a:stretch>
          </p:blipFill>
          <p:spPr bwMode="auto">
            <a:xfrm>
              <a:off x="742226" y="517610"/>
              <a:ext cx="2971800" cy="33070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2108354" y="4305300"/>
            <a:ext cx="51435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মাঠে মাঠে চড়ে গরু নদী বয়ে যায়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জেলে ভাই ধরে মাছ মেঘের ছায়ায়।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34A2F18-614D-4D72-A8B9-73EA0B683CEA}"/>
              </a:ext>
            </a:extLst>
          </p:cNvPr>
          <p:cNvSpPr/>
          <p:nvPr/>
        </p:nvSpPr>
        <p:spPr>
          <a:xfrm>
            <a:off x="-13448" y="-4341"/>
            <a:ext cx="9233648" cy="5719341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144" y="4861231"/>
            <a:ext cx="291465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NZ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F9DC2E-9BEC-45BD-9172-07A1999FD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2900"/>
            <a:ext cx="7086599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520A787A-21C2-4E1C-9C1A-E2F5BA8D838C}"/>
              </a:ext>
            </a:extLst>
          </p:cNvPr>
          <p:cNvSpPr/>
          <p:nvPr/>
        </p:nvSpPr>
        <p:spPr>
          <a:xfrm>
            <a:off x="-13448" y="-4341"/>
            <a:ext cx="9233648" cy="5719341"/>
          </a:xfrm>
          <a:prstGeom prst="frame">
            <a:avLst>
              <a:gd name="adj1" fmla="val 257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276</Words>
  <Application>Microsoft Office PowerPoint</Application>
  <PresentationFormat>On-screen Show (16:10)</PresentationFormat>
  <Paragraphs>51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Nirmolu UL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DPE</cp:lastModifiedBy>
  <cp:revision>188</cp:revision>
  <dcterms:created xsi:type="dcterms:W3CDTF">2006-08-16T00:00:00Z</dcterms:created>
  <dcterms:modified xsi:type="dcterms:W3CDTF">2020-04-25T05:33:33Z</dcterms:modified>
</cp:coreProperties>
</file>