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notesMasterIdLst>
    <p:notesMasterId r:id="rId26"/>
  </p:notesMasterIdLst>
  <p:sldIdLst>
    <p:sldId id="371" r:id="rId2"/>
    <p:sldId id="372" r:id="rId3"/>
    <p:sldId id="379" r:id="rId4"/>
    <p:sldId id="380" r:id="rId5"/>
    <p:sldId id="385" r:id="rId6"/>
    <p:sldId id="386" r:id="rId7"/>
    <p:sldId id="387" r:id="rId8"/>
    <p:sldId id="327" r:id="rId9"/>
    <p:sldId id="383" r:id="rId10"/>
    <p:sldId id="343" r:id="rId11"/>
    <p:sldId id="353" r:id="rId12"/>
    <p:sldId id="354" r:id="rId13"/>
    <p:sldId id="352" r:id="rId14"/>
    <p:sldId id="351" r:id="rId15"/>
    <p:sldId id="355" r:id="rId16"/>
    <p:sldId id="384" r:id="rId17"/>
    <p:sldId id="375" r:id="rId18"/>
    <p:sldId id="376" r:id="rId19"/>
    <p:sldId id="388" r:id="rId20"/>
    <p:sldId id="363" r:id="rId21"/>
    <p:sldId id="378" r:id="rId22"/>
    <p:sldId id="390" r:id="rId23"/>
    <p:sldId id="389" r:id="rId24"/>
    <p:sldId id="377" r:id="rId25"/>
  </p:sldIdLst>
  <p:sldSz cx="12192000" cy="6858000"/>
  <p:notesSz cx="6858000" cy="9144000"/>
  <p:defaultTextStyle>
    <a:defPPr>
      <a:defRPr lang="en-US"/>
    </a:defPPr>
    <a:lvl1pPr marL="0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3826" autoAdjust="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1AD9-8935-437B-BE38-7F945F46536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E25-83EE-465C-852D-212AFF80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0-E7DD-45E2-A491-A0E425877410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6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B217-D884-410F-8455-C06F5C59E529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7B7F-3400-42D7-909C-6B4E6C22BC70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2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E68-48C4-471F-ADCD-5F80DD68F5BC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4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EFDA-BFF6-45E0-96DF-95F709039FC1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840A-78E6-4776-BACA-23F38B55E6A8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413A-EDD2-4593-ABF3-EE586093EC4D}" type="datetime1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3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F2FD-A4D0-459B-9772-A7F88D9E3C39}" type="datetime1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EF78-89DD-426D-908B-C9978D6B3158}" type="datetime1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180-7FAA-490D-A20C-F4D07F10FFD5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9F22-8C94-4253-BD24-E92C4A22ECD5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0841"/>
            <a:fld id="{7A289935-AAA5-4C99-8157-4734DEAC7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5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019300" y="744583"/>
            <a:ext cx="8153400" cy="184621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স্বাগতম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A17D4-A239-4403-8EF6-15747F40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7086600" cy="369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1924" y="5026841"/>
            <a:ext cx="599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6611" y="5673172"/>
            <a:ext cx="650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বৈশাখ ও জ্যৈষ্ঠ এই দুই মাস নিয়ে গ্রীষ্মকাল।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36572" r="41487" b="43619"/>
          <a:stretch/>
        </p:blipFill>
        <p:spPr>
          <a:xfrm>
            <a:off x="248193" y="535577"/>
            <a:ext cx="5799909" cy="412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7" t="36572" r="13380" b="43619"/>
          <a:stretch/>
        </p:blipFill>
        <p:spPr>
          <a:xfrm>
            <a:off x="6217920" y="535577"/>
            <a:ext cx="5734594" cy="412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9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2" y="719666"/>
            <a:ext cx="5300558" cy="396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54597" y="4932226"/>
            <a:ext cx="354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সময়ে খুব গরম পড়ে।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6341" y="5578557"/>
            <a:ext cx="418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খাল বিল শুকিয়ে ফেটে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2" b="37061"/>
          <a:stretch/>
        </p:blipFill>
        <p:spPr>
          <a:xfrm>
            <a:off x="6606540" y="719666"/>
            <a:ext cx="5326379" cy="396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2372" y="5429638"/>
            <a:ext cx="603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কখনো কখনো প্রচণ্ড ঝড়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6749" y="5429637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তখন জানমালেরও ক্ষতি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0" b="35809"/>
          <a:stretch/>
        </p:blipFill>
        <p:spPr>
          <a:xfrm>
            <a:off x="570553" y="875210"/>
            <a:ext cx="5516738" cy="449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1" b="36220"/>
          <a:stretch/>
        </p:blipFill>
        <p:spPr>
          <a:xfrm>
            <a:off x="6439988" y="875211"/>
            <a:ext cx="5485311" cy="449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2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753035"/>
            <a:ext cx="5307362" cy="426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7" y="793376"/>
            <a:ext cx="5773782" cy="422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67190" y="5283158"/>
            <a:ext cx="6010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620890"/>
            <a:ext cx="5656217" cy="455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6" y="632179"/>
            <a:ext cx="5709758" cy="454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509" y="5278493"/>
            <a:ext cx="722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আনাগোনা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9623" y="5258350"/>
            <a:ext cx="658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6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6" y="684594"/>
            <a:ext cx="5743723" cy="468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625108"/>
            <a:ext cx="574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খালবিল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6813" y="5625108"/>
            <a:ext cx="6374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ঘ্যাঙর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ঘ্যাং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2" b="33714"/>
          <a:stretch/>
        </p:blipFill>
        <p:spPr>
          <a:xfrm>
            <a:off x="6296297" y="739544"/>
            <a:ext cx="5695405" cy="46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9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7334" r="39536" b="22285"/>
          <a:stretch/>
        </p:blipFill>
        <p:spPr>
          <a:xfrm>
            <a:off x="104503" y="888273"/>
            <a:ext cx="6021977" cy="470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7334" r="13321" b="22285"/>
          <a:stretch/>
        </p:blipFill>
        <p:spPr>
          <a:xfrm>
            <a:off x="6309361" y="888274"/>
            <a:ext cx="5695406" cy="470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99361" y="5705977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9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6592" y="5470600"/>
            <a:ext cx="38862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9DC2E-9BEC-45BD-9172-07A1999FD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533400"/>
            <a:ext cx="8908869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3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2885" y="5468441"/>
            <a:ext cx="4057650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সংযোগ</a:t>
            </a:r>
            <a:endParaRPr lang="en-NZ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DAD99-4DA9-4B28-9CE6-682E8F2E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9" y="1028701"/>
            <a:ext cx="8125097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6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4425244" y="237067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944" y="1659989"/>
            <a:ext cx="165998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আম</a:t>
            </a:r>
            <a:r>
              <a:rPr lang="en-US" sz="4000" dirty="0"/>
              <a:t> - </a:t>
            </a:r>
            <a:r>
              <a:rPr lang="en-US" sz="4000" dirty="0" err="1"/>
              <a:t>দল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274755" y="1638061"/>
            <a:ext cx="18458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কাঁঠাল</a:t>
            </a:r>
            <a:r>
              <a:rPr lang="en-US" sz="3600" dirty="0"/>
              <a:t> - </a:t>
            </a:r>
            <a:r>
              <a:rPr lang="en-US" sz="3600" dirty="0" err="1"/>
              <a:t>দল</a:t>
            </a:r>
            <a:endParaRPr lang="en-US" sz="3600" dirty="0"/>
          </a:p>
        </p:txBody>
      </p:sp>
      <p:sp>
        <p:nvSpPr>
          <p:cNvPr id="10" name="Down Arrow 9"/>
          <p:cNvSpPr/>
          <p:nvPr/>
        </p:nvSpPr>
        <p:spPr>
          <a:xfrm>
            <a:off x="3545057" y="2367875"/>
            <a:ext cx="365761" cy="1008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014784" y="2283466"/>
            <a:ext cx="365761" cy="1008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07103" y="3671668"/>
            <a:ext cx="2912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1658" y="3699804"/>
            <a:ext cx="2912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64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2" grpId="0" animBg="1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208149" y="754394"/>
            <a:ext cx="337125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0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274491" y="1771652"/>
            <a:ext cx="3079061" cy="3624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27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270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2700" b="1" dirty="0">
              <a:latin typeface="Nirmolu UL"/>
              <a:cs typeface="NikoshBAN" pitchFamily="2" charset="0"/>
            </a:endParaRPr>
          </a:p>
          <a:p>
            <a:endParaRPr lang="en-US" sz="1350" dirty="0">
              <a:latin typeface="Nirmolu U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5893777" y="1771650"/>
            <a:ext cx="0" cy="3938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5798444" y="2091691"/>
            <a:ext cx="1217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5976934" y="2091691"/>
            <a:ext cx="426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E1DA4ED-A5CB-40C7-978B-9BD57D271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1" y="1771651"/>
            <a:ext cx="2896601" cy="370683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Frame 1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4425244" y="380760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64424" y="1573712"/>
            <a:ext cx="8511988" cy="1414900"/>
            <a:chOff x="2003612" y="1196788"/>
            <a:chExt cx="8511988" cy="1414900"/>
          </a:xfrm>
        </p:grpSpPr>
        <p:sp>
          <p:nvSpPr>
            <p:cNvPr id="5" name="TextBox 4"/>
            <p:cNvSpPr txBox="1"/>
            <p:nvPr/>
          </p:nvSpPr>
          <p:spPr>
            <a:xfrm>
              <a:off x="2030507" y="1196788"/>
              <a:ext cx="8485093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কোন কোন মাস নিয়ে কোন ঋতু হয় তা ফাঁকা ঘরে লেখ।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03612" y="1842247"/>
              <a:ext cx="8511988" cy="7694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বৈশাখ ও জ্যৈষ্ঠ   আষাঢ় ও শ্রাবণ   ভাদ্র ও আশ্বিন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95314"/>
              </p:ext>
            </p:extLst>
          </p:nvPr>
        </p:nvGraphicFramePr>
        <p:xfrm>
          <a:off x="3133164" y="2988612"/>
          <a:ext cx="5889812" cy="325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5388">
                <a:tc>
                  <a:txBody>
                    <a:bodyPr/>
                    <a:lstStyle/>
                    <a:p>
                      <a:r>
                        <a:rPr lang="bn-BD" sz="54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54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ঋতু   </a:t>
                      </a:r>
                      <a:r>
                        <a:rPr lang="bn-BD" sz="54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</a:t>
                      </a:r>
                      <a:endParaRPr lang="en-US" sz="5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275">
                <a:tc>
                  <a:txBody>
                    <a:bodyPr/>
                    <a:lstStyle/>
                    <a:p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275">
                <a:tc>
                  <a:txBody>
                    <a:bodyPr/>
                    <a:lstStyle/>
                    <a:p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বর্ষা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90799" y="986247"/>
            <a:ext cx="6998426" cy="5361706"/>
            <a:chOff x="2473234" y="228601"/>
            <a:chExt cx="6998426" cy="5361706"/>
          </a:xfrm>
          <a:noFill/>
        </p:grpSpPr>
        <p:sp>
          <p:nvSpPr>
            <p:cNvPr id="2" name="TextBox 1"/>
            <p:cNvSpPr txBox="1"/>
            <p:nvPr/>
          </p:nvSpPr>
          <p:spPr>
            <a:xfrm>
              <a:off x="5164186" y="228601"/>
              <a:ext cx="1905000" cy="76944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atin typeface="NikoshBAN" pitchFamily="2" charset="0"/>
                  <a:cs typeface="NikoshBAN" pitchFamily="2" charset="0"/>
                </a:rPr>
                <a:t>মূল্যায়ন</a:t>
              </a:r>
              <a:r>
                <a:rPr lang="bn-BD" sz="44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343400" y="1524000"/>
              <a:ext cx="30970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BD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8373" y="2420208"/>
              <a:ext cx="6629400" cy="3170099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ক) খালবিল পানিতে ........... করে।</a:t>
              </a:r>
            </a:p>
            <a:p>
              <a:r>
                <a:rPr lang="bn-BD" sz="4000" b="1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খ) ঝমঝম করে ........... নামে। </a:t>
              </a:r>
            </a:p>
            <a:p>
              <a:r>
                <a:rPr lang="bn-BD" sz="4000" b="1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গ) কেয়ার গন্ধে বাতাস ......... থাকে।</a:t>
              </a:r>
            </a:p>
            <a:p>
              <a:r>
                <a:rPr lang="bn-BD" sz="4000" b="1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ঘ) আকাশে কালো মেঘের........... ।</a:t>
              </a:r>
            </a:p>
            <a:p>
              <a:r>
                <a:rPr lang="bn-BD" sz="4000" b="1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ঙ) আষাঢ়  আর শ্রাবণ নিয়ে ...........।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473234" y="1713129"/>
              <a:ext cx="6998426" cy="707079"/>
              <a:chOff x="2133600" y="2286000"/>
              <a:chExt cx="6629400" cy="954108"/>
            </a:xfrm>
            <a:grpFill/>
          </p:grpSpPr>
          <p:sp>
            <p:nvSpPr>
              <p:cNvPr id="8" name="TextBox 7"/>
              <p:cNvSpPr txBox="1"/>
              <p:nvPr/>
            </p:nvSpPr>
            <p:spPr>
              <a:xfrm>
                <a:off x="2133600" y="2286001"/>
                <a:ext cx="1066800" cy="95410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বর্ষাকাল</a:t>
                </a:r>
                <a:r>
                  <a:rPr lang="bn-BD" sz="28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5200" y="2286001"/>
                <a:ext cx="1219200" cy="954107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আনাগোনা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29200" y="2286000"/>
                <a:ext cx="1371599" cy="789075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ভরপুর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696200" y="2362200"/>
                <a:ext cx="1066800" cy="523220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থইথই</a:t>
                </a:r>
                <a:r>
                  <a:rPr lang="bn-BD" sz="28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29400" y="2286000"/>
                <a:ext cx="838200" cy="584775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বৃষ্টি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32858" y="1189909"/>
              <a:ext cx="4540431" cy="52322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উপযুক্ত শব্দ দিয়ে শূন্যস্থান পূরণ করঃ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rame 1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7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638800"/>
            <a:ext cx="6324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 পর্যবেক্ষণ</a:t>
            </a:r>
            <a:endParaRPr lang="en-NZ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F3999-C99E-4742-A6E9-A05B7790D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5114"/>
            <a:ext cx="7848600" cy="505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8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4425243" y="1282096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0393" y="2913017"/>
            <a:ext cx="10019212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350" y="4914902"/>
            <a:ext cx="60579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NZ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DFC71-8271-4627-925D-B789C909A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457200"/>
            <a:ext cx="6764937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6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843845"/>
            <a:ext cx="437271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697" y="1961352"/>
            <a:ext cx="5519057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পাঠ্যাংশঃআমাদের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দেশটা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4378570" y="970787"/>
            <a:ext cx="285750" cy="5621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7924800" y="1038022"/>
            <a:ext cx="285750" cy="4338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961352"/>
            <a:ext cx="3201280" cy="415498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303" y="2591948"/>
            <a:ext cx="853440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2.7.3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বাংলা ছয় ঋতুর 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2.7.2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বাংলা ছয় ঋতুর 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2.7.1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বাংলা ছয় ঋতুর নাম পড়তে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২.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২  বাংলা ছয় ঋতুর 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603" y="1320856"/>
            <a:ext cx="5257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9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502" y="496389"/>
            <a:ext cx="816428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/>
              <a:t>চলো</a:t>
            </a:r>
            <a:r>
              <a:rPr lang="en-US" sz="4000" dirty="0"/>
              <a:t>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বাংলাদেশের</a:t>
            </a:r>
            <a:r>
              <a:rPr lang="en-US" sz="4000" dirty="0"/>
              <a:t> </a:t>
            </a:r>
            <a:r>
              <a:rPr lang="en-US" sz="4000" dirty="0" err="1"/>
              <a:t>একদিনের</a:t>
            </a:r>
            <a:r>
              <a:rPr lang="en-US" sz="4000" dirty="0"/>
              <a:t> </a:t>
            </a:r>
            <a:r>
              <a:rPr lang="en-US" sz="4000" dirty="0" err="1"/>
              <a:t>সম্পূর্ণ</a:t>
            </a:r>
            <a:r>
              <a:rPr lang="en-US" sz="4000" dirty="0"/>
              <a:t> </a:t>
            </a:r>
            <a:r>
              <a:rPr lang="en-US" sz="4000" dirty="0" err="1"/>
              <a:t>রূপ</a:t>
            </a:r>
            <a:r>
              <a:rPr lang="en-US" sz="4000" dirty="0"/>
              <a:t> </a:t>
            </a:r>
            <a:r>
              <a:rPr lang="en-US" sz="4000" dirty="0" err="1"/>
              <a:t>দেখি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 b="35809"/>
          <a:stretch/>
        </p:blipFill>
        <p:spPr>
          <a:xfrm>
            <a:off x="653144" y="1541418"/>
            <a:ext cx="5146766" cy="419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9" b="32191"/>
          <a:stretch/>
        </p:blipFill>
        <p:spPr>
          <a:xfrm>
            <a:off x="6544492" y="1541418"/>
            <a:ext cx="5081452" cy="41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81496" y="5810127"/>
            <a:ext cx="351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0149" y="5784001"/>
            <a:ext cx="3997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2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8" b="13143"/>
          <a:stretch/>
        </p:blipFill>
        <p:spPr>
          <a:xfrm>
            <a:off x="750026" y="751113"/>
            <a:ext cx="5062946" cy="470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8" b="23238"/>
          <a:stretch/>
        </p:blipFill>
        <p:spPr>
          <a:xfrm>
            <a:off x="6061709" y="751113"/>
            <a:ext cx="5406935" cy="470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80605" y="5460274"/>
            <a:ext cx="368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551" y="5460274"/>
            <a:ext cx="462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সন্ধ্যায়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6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8" b="34698"/>
          <a:stretch/>
        </p:blipFill>
        <p:spPr>
          <a:xfrm>
            <a:off x="783770" y="731519"/>
            <a:ext cx="4963887" cy="482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5429"/>
          <a:stretch/>
        </p:blipFill>
        <p:spPr>
          <a:xfrm>
            <a:off x="6871063" y="731519"/>
            <a:ext cx="4467497" cy="482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40526" y="5708469"/>
            <a:ext cx="45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পূর্ণিমার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1954" y="5695407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1288" y="321195"/>
            <a:ext cx="4231493" cy="1079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59907" y="2164976"/>
            <a:ext cx="3173506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46" y="1522161"/>
            <a:ext cx="5461811" cy="422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7" y="1522161"/>
            <a:ext cx="5483377" cy="422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3015" y="5574911"/>
            <a:ext cx="6706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ছবিতে তোমরা কি দেখতে  পেয়েছো?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697" y="6158234"/>
            <a:ext cx="3680088" cy="10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রোদ ও বৃষ্টি।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9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297" y="274323"/>
            <a:ext cx="499001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চলো</a:t>
            </a:r>
            <a:r>
              <a:rPr lang="en-US" sz="3200" dirty="0"/>
              <a:t> </a:t>
            </a:r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ঋতু</a:t>
            </a:r>
            <a:r>
              <a:rPr lang="en-US" sz="3200" dirty="0"/>
              <a:t> </a:t>
            </a:r>
            <a:r>
              <a:rPr lang="en-US" sz="3200" dirty="0" err="1"/>
              <a:t>গুলোর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জেনে</a:t>
            </a:r>
            <a:r>
              <a:rPr lang="en-US" sz="3200" dirty="0"/>
              <a:t> </a:t>
            </a:r>
            <a:r>
              <a:rPr lang="en-US" sz="3200" dirty="0" err="1"/>
              <a:t>নিই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806844"/>
            <a:ext cx="11900263" cy="590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358</Words>
  <Application>Microsoft Office PowerPoint</Application>
  <PresentationFormat>Widescreen</PresentationFormat>
  <Paragraphs>74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Nirmolu UL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DPE</cp:lastModifiedBy>
  <cp:revision>666</cp:revision>
  <dcterms:created xsi:type="dcterms:W3CDTF">2017-09-10T16:14:28Z</dcterms:created>
  <dcterms:modified xsi:type="dcterms:W3CDTF">2020-04-25T09:39:35Z</dcterms:modified>
</cp:coreProperties>
</file>