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0" r:id="rId15"/>
  </p:sldIdLst>
  <p:sldSz cx="132588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272011"/>
            <a:ext cx="9944100" cy="2705947"/>
          </a:xfrm>
        </p:spPr>
        <p:txBody>
          <a:bodyPr anchor="b"/>
          <a:lstStyle>
            <a:lvl1pPr algn="ctr"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082310"/>
            <a:ext cx="9944100" cy="1876530"/>
          </a:xfrm>
        </p:spPr>
        <p:txBody>
          <a:bodyPr/>
          <a:lstStyle>
            <a:lvl1pPr marL="0" indent="0" algn="ctr">
              <a:buNone/>
              <a:defRPr sz="2610"/>
            </a:lvl1pPr>
            <a:lvl2pPr marL="497205" indent="0" algn="ctr">
              <a:buNone/>
              <a:defRPr sz="2175"/>
            </a:lvl2pPr>
            <a:lvl3pPr marL="994410" indent="0" algn="ctr">
              <a:buNone/>
              <a:defRPr sz="1958"/>
            </a:lvl3pPr>
            <a:lvl4pPr marL="1491615" indent="0" algn="ctr">
              <a:buNone/>
              <a:defRPr sz="1740"/>
            </a:lvl4pPr>
            <a:lvl5pPr marL="1988820" indent="0" algn="ctr">
              <a:buNone/>
              <a:defRPr sz="1740"/>
            </a:lvl5pPr>
            <a:lvl6pPr marL="2486025" indent="0" algn="ctr">
              <a:buNone/>
              <a:defRPr sz="1740"/>
            </a:lvl6pPr>
            <a:lvl7pPr marL="2983230" indent="0" algn="ctr">
              <a:buNone/>
              <a:defRPr sz="1740"/>
            </a:lvl7pPr>
            <a:lvl8pPr marL="3480435" indent="0" algn="ctr">
              <a:buNone/>
              <a:defRPr sz="1740"/>
            </a:lvl8pPr>
            <a:lvl9pPr marL="3977640" indent="0" algn="ctr">
              <a:buNone/>
              <a:defRPr sz="17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413808"/>
            <a:ext cx="2858929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413808"/>
            <a:ext cx="8411051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937704"/>
            <a:ext cx="11435715" cy="3233102"/>
          </a:xfrm>
        </p:spPr>
        <p:txBody>
          <a:bodyPr anchor="b"/>
          <a:lstStyle>
            <a:lvl1pPr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5201392"/>
            <a:ext cx="11435715" cy="1700212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1pPr>
            <a:lvl2pPr marL="497205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441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3pPr>
            <a:lvl4pPr marL="14916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88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602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323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8043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764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413809"/>
            <a:ext cx="11435715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905318"/>
            <a:ext cx="5609093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839085"/>
            <a:ext cx="5609093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905318"/>
            <a:ext cx="5636717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839085"/>
            <a:ext cx="563671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119082"/>
            <a:ext cx="6712268" cy="5523442"/>
          </a:xfrm>
        </p:spPr>
        <p:txBody>
          <a:bodyPr/>
          <a:lstStyle>
            <a:lvl1pPr>
              <a:defRPr sz="3480"/>
            </a:lvl1pPr>
            <a:lvl2pPr>
              <a:defRPr sz="3045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1119082"/>
            <a:ext cx="6712268" cy="5523442"/>
          </a:xfrm>
        </p:spPr>
        <p:txBody>
          <a:bodyPr anchor="t"/>
          <a:lstStyle>
            <a:lvl1pPr marL="0" indent="0">
              <a:buNone/>
              <a:defRPr sz="3480"/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413809"/>
            <a:ext cx="1143571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2069042"/>
            <a:ext cx="1143571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5A05-B4AC-493A-9E50-188550EAE17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7203864"/>
            <a:ext cx="447484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94410" rtl="0" eaLnBrk="1" latinLnBrk="0" hangingPunct="1">
        <a:lnSpc>
          <a:spcPct val="90000"/>
        </a:lnSpc>
        <a:spcBef>
          <a:spcPct val="0"/>
        </a:spcBef>
        <a:buNone/>
        <a:defRPr sz="4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03" indent="-248603" algn="l" defTabSz="994410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1pPr>
      <a:lvl2pPr marL="74580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1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4021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223742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73462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323183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72903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422624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1pPr>
      <a:lvl2pPr marL="49720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2pPr>
      <a:lvl3pPr marL="99441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49161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198882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48602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298323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48043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397764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321560" y="1265696"/>
            <a:ext cx="7233920" cy="1300480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5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534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22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and flower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52" y="2769326"/>
            <a:ext cx="8618361" cy="37592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10735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109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40480" y="1199912"/>
            <a:ext cx="4754880" cy="1508760"/>
            <a:chOff x="3840480" y="1199912"/>
            <a:chExt cx="4754880" cy="1508760"/>
          </a:xfrm>
        </p:grpSpPr>
        <p:sp>
          <p:nvSpPr>
            <p:cNvPr id="3" name="Horizontal Scroll 2"/>
            <p:cNvSpPr/>
            <p:nvPr/>
          </p:nvSpPr>
          <p:spPr>
            <a:xfrm>
              <a:off x="3840480" y="1199912"/>
              <a:ext cx="4724400" cy="1508760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63440" y="1524000"/>
              <a:ext cx="3931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63040" y="3276600"/>
            <a:ext cx="6217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8321040" y="2880360"/>
            <a:ext cx="3291840" cy="2651760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133248">
            <a:off x="7838102" y="3611989"/>
            <a:ext cx="190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431193">
            <a:off x="10271760" y="3703320"/>
            <a:ext cx="1706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13520" y="5566648"/>
            <a:ext cx="266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10147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89960" y="1447800"/>
            <a:ext cx="4617720" cy="1447800"/>
            <a:chOff x="3489960" y="1447800"/>
            <a:chExt cx="4617720" cy="1447800"/>
          </a:xfrm>
        </p:grpSpPr>
        <p:sp>
          <p:nvSpPr>
            <p:cNvPr id="3" name="Wave 2"/>
            <p:cNvSpPr/>
            <p:nvPr/>
          </p:nvSpPr>
          <p:spPr>
            <a:xfrm>
              <a:off x="3489960" y="1447800"/>
              <a:ext cx="4069080" cy="1447800"/>
            </a:xfrm>
            <a:prstGeom prst="wav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51960" y="1447800"/>
              <a:ext cx="3855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r>
                <a:rPr lang="en-US" sz="5400" b="1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5400" b="1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5400" b="1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32560" y="3230880"/>
            <a:ext cx="1051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8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03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975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14800" y="1008492"/>
            <a:ext cx="4556760" cy="1188720"/>
            <a:chOff x="4114800" y="1264920"/>
            <a:chExt cx="4556760" cy="1188720"/>
          </a:xfrm>
        </p:grpSpPr>
        <p:sp>
          <p:nvSpPr>
            <p:cNvPr id="3" name="Vertical Scroll 2"/>
            <p:cNvSpPr/>
            <p:nvPr/>
          </p:nvSpPr>
          <p:spPr>
            <a:xfrm>
              <a:off x="4114800" y="1264920"/>
              <a:ext cx="4556760" cy="1188720"/>
            </a:xfrm>
            <a:prstGeom prst="verticalScroll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05400" y="1432560"/>
              <a:ext cx="35509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2256848"/>
                <a:ext cx="10896600" cy="4527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১)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bn-I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গ)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f>
                      <m:fPr>
                        <m:ctrlPr>
                          <a:rPr lang="bn-I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bn-IN" sz="40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একক </a:t>
                </a:r>
                <a:endParaRPr lang="bn-IN" sz="4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)ত্রিভুজের প্রত্যেক বাহুর দৈর্ঘ্য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7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হলে পরিসীমা কত ?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14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21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28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49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4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56848"/>
                <a:ext cx="10896600" cy="4527137"/>
              </a:xfrm>
              <a:prstGeom prst="rect">
                <a:avLst/>
              </a:prstGeom>
              <a:blipFill rotWithShape="0">
                <a:blip r:embed="rId4"/>
                <a:stretch>
                  <a:fillRect l="-1957" t="-3230" r="-8949"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ltiply 6"/>
          <p:cNvSpPr/>
          <p:nvPr/>
        </p:nvSpPr>
        <p:spPr>
          <a:xfrm>
            <a:off x="1173480" y="3837832"/>
            <a:ext cx="70104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625840" y="6062872"/>
            <a:ext cx="655320" cy="5943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6156960" y="6062872"/>
            <a:ext cx="59436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6827520" y="3774884"/>
                <a:ext cx="624840" cy="533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20" y="3774884"/>
                <a:ext cx="624840" cy="5334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3672840" y="6119856"/>
                <a:ext cx="594360" cy="47244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840" y="6119856"/>
                <a:ext cx="594360" cy="472440"/>
              </a:xfrm>
              <a:prstGeom prst="ellipse">
                <a:avLst/>
              </a:prstGeom>
              <a:blipFill rotWithShape="0">
                <a:blip r:embed="rId6"/>
                <a:stretch>
                  <a:fillRect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ltiply 12"/>
          <p:cNvSpPr/>
          <p:nvPr/>
        </p:nvSpPr>
        <p:spPr>
          <a:xfrm>
            <a:off x="1188720" y="6106604"/>
            <a:ext cx="701040" cy="64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903720" y="4706512"/>
            <a:ext cx="731520" cy="6553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127760" y="4843672"/>
            <a:ext cx="701040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99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75227" y="1219200"/>
            <a:ext cx="8363234" cy="1508760"/>
            <a:chOff x="2175227" y="1219200"/>
            <a:chExt cx="8363234" cy="1508760"/>
          </a:xfrm>
        </p:grpSpPr>
        <p:sp>
          <p:nvSpPr>
            <p:cNvPr id="3" name="Up Ribbon 2"/>
            <p:cNvSpPr/>
            <p:nvPr/>
          </p:nvSpPr>
          <p:spPr>
            <a:xfrm>
              <a:off x="2175227" y="1219200"/>
              <a:ext cx="8363234" cy="1508760"/>
            </a:xfrm>
            <a:prstGeom prst="ribbon2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93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93920" y="1402080"/>
              <a:ext cx="4389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9240" y="3398520"/>
                <a:ext cx="10500360" cy="217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বাড়ালে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bn-IN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bn-I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বেড়ে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40" y="3398520"/>
                <a:ext cx="10500360" cy="2174185"/>
              </a:xfrm>
              <a:prstGeom prst="rect">
                <a:avLst/>
              </a:prstGeom>
              <a:blipFill rotWithShape="0">
                <a:blip r:embed="rId4"/>
                <a:stretch>
                  <a:fillRect l="-2381" t="-7584" r="-1916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4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9951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9507" y="1203960"/>
            <a:ext cx="8363234" cy="1280160"/>
            <a:chOff x="2129507" y="1249680"/>
            <a:chExt cx="8363234" cy="1280160"/>
          </a:xfrm>
        </p:grpSpPr>
        <p:sp>
          <p:nvSpPr>
            <p:cNvPr id="3" name="Up Ribbon 2"/>
            <p:cNvSpPr/>
            <p:nvPr/>
          </p:nvSpPr>
          <p:spPr>
            <a:xfrm>
              <a:off x="2129507" y="1249680"/>
              <a:ext cx="8363234" cy="1280160"/>
            </a:xfrm>
            <a:prstGeom prst="ribbon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93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73040" y="1371600"/>
              <a:ext cx="3794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84" y="2987040"/>
            <a:ext cx="64750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2" name="explode.wav"/>
          </p:stSnd>
        </p:sndAc>
      </p:transition>
    </mc:Choice>
    <mc:Fallback xmlns="">
      <p:transition spd="slow">
        <p:sndAc>
          <p:stSnd loop="1"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190" y="1188007"/>
            <a:ext cx="6342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475309" y="2819855"/>
            <a:ext cx="8297839" cy="420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  <a:endParaRPr lang="en-US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693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60" y="2193879"/>
            <a:ext cx="3110366" cy="397422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11324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94834" y="1259115"/>
            <a:ext cx="6062525" cy="1500941"/>
            <a:chOff x="2775954" y="814005"/>
            <a:chExt cx="6022214" cy="1601338"/>
          </a:xfrm>
        </p:grpSpPr>
        <p:sp>
          <p:nvSpPr>
            <p:cNvPr id="2" name="Horizontal Scroll 1"/>
            <p:cNvSpPr/>
            <p:nvPr/>
          </p:nvSpPr>
          <p:spPr>
            <a:xfrm>
              <a:off x="2775954" y="814005"/>
              <a:ext cx="5619238" cy="1601338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34853" y="1119626"/>
              <a:ext cx="5163315" cy="1182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66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67185" y="2863530"/>
            <a:ext cx="6719815" cy="377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১৬.১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920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11324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11324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8429" y="1476829"/>
            <a:ext cx="715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4888" y="2322439"/>
            <a:ext cx="635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8429" y="3029861"/>
            <a:ext cx="715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3916" y="3724019"/>
            <a:ext cx="431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/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প্রকার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5235" y="4346244"/>
            <a:ext cx="7622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ত্রিভুজের তিন বাহু সমান তাকে কি                                                   ত্রিভুজ বলে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smtClean="0"/>
              <a:t>  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78429" y="5758524"/>
            <a:ext cx="37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9012740" y="2184714"/>
            <a:ext cx="3086496" cy="2161529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3258800" cy="77724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5167" y="1563916"/>
            <a:ext cx="5210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085" y="3116943"/>
            <a:ext cx="519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6" t="29204" b="12289"/>
          <a:stretch/>
        </p:blipFill>
        <p:spPr>
          <a:xfrm>
            <a:off x="8462294" y="2715904"/>
            <a:ext cx="2800066" cy="20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741" y="1725047"/>
            <a:ext cx="449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9336" y="2861590"/>
            <a:ext cx="10008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71" indent="-365771">
              <a:buFont typeface="+mj-lt"/>
              <a:buAutoNum type="arabicParenR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65771" indent="-365771">
              <a:buFont typeface="+mj-lt"/>
              <a:buAutoNum type="arabicParenR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</a:p>
          <a:p>
            <a:pPr marL="365771" indent="-365771">
              <a:buFont typeface="+mj-lt"/>
              <a:buAutoNum type="arabicParenR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11324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109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8429" y="1331686"/>
            <a:ext cx="184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8087" y="1331686"/>
            <a:ext cx="10011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ত্রিভুজের পরিসীমা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8429" y="2788920"/>
            <a:ext cx="10369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4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(4+4+4)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                    =12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0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43560" cy="7772400"/>
          </a:xfrm>
          <a:prstGeom prst="frame">
            <a:avLst>
              <a:gd name="adj1" fmla="val 10735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480" y="1351280"/>
            <a:ext cx="9692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r>
              <a:rPr lang="en-US" sz="66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57356"/>
              </p:ext>
            </p:extLst>
          </p:nvPr>
        </p:nvGraphicFramePr>
        <p:xfrm>
          <a:off x="6172200" y="35004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3500438"/>
                        <a:ext cx="914400" cy="771525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2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1"/>
          </a:xfrm>
          <a:prstGeom prst="frame">
            <a:avLst>
              <a:gd name="adj1" fmla="val 1073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4960" y="1280160"/>
                <a:ext cx="10591800" cy="15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বাড়ালে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bn-IN" sz="36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bn-I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বেড়ে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280160"/>
                <a:ext cx="10591800" cy="1518685"/>
              </a:xfrm>
              <a:prstGeom prst="rect">
                <a:avLst/>
              </a:prstGeom>
              <a:blipFill rotWithShape="0">
                <a:blip r:embed="rId3"/>
                <a:stretch>
                  <a:fillRect l="-1554" t="-8032" r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9220200" y="3581400"/>
            <a:ext cx="1889760" cy="1310640"/>
          </a:xfrm>
          <a:prstGeom prst="triangl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9448800" y="3972325"/>
            <a:ext cx="1828800" cy="134643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732520" y="3398520"/>
            <a:ext cx="3276600" cy="2362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49840" y="4693920"/>
            <a:ext cx="44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3600" y="5760720"/>
            <a:ext cx="166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a+1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2560" y="2514600"/>
                <a:ext cx="7848600" cy="296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bn-IN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 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 , প্রত্যেক বাহুর দৈর্ঘ্য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করে বাড়ালে ক্ষেত্রফল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bn-IN" sz="3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" y="2514600"/>
                <a:ext cx="7848600" cy="2961708"/>
              </a:xfrm>
              <a:prstGeom prst="rect">
                <a:avLst/>
              </a:prstGeom>
              <a:blipFill rotWithShape="0">
                <a:blip r:embed="rId4"/>
                <a:stretch>
                  <a:fillRect l="-2329" t="-4330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7800" y="5440680"/>
                <a:ext cx="7879080" cy="973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bn-IN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n-IN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bn-IN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:r>
                  <a:rPr lang="bn-IN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bn-I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40680"/>
                <a:ext cx="7879080" cy="973023"/>
              </a:xfrm>
              <a:prstGeom prst="rect">
                <a:avLst/>
              </a:prstGeom>
              <a:blipFill rotWithShape="0">
                <a:blip r:embed="rId5"/>
                <a:stretch>
                  <a:fillRect l="-2399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73480" y="1235502"/>
                <a:ext cx="8549640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বা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 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bn-IN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bn-IN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:r>
                  <a:rPr lang="bn-IN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√</m:t>
                            </m:r>
                            <m:r>
                              <a:rPr lang="bn-IN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num>
                          <m:den>
                            <m:r>
                              <a:rPr lang="bn-IN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600" dirty="0">
                            <a:latin typeface="NikoshBAN" panose="02000000000000000000" pitchFamily="2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দ্বারা ভাগ করে  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" y="1235502"/>
                <a:ext cx="8549640" cy="987706"/>
              </a:xfrm>
              <a:prstGeom prst="rect">
                <a:avLst/>
              </a:prstGeom>
              <a:blipFill rotWithShape="0">
                <a:blip r:embed="rId6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93520" y="2253183"/>
                <a:ext cx="50139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- 2a+1 -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bn-IN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=</a:t>
                </a:r>
                <a:r>
                  <a:rPr lang="bn-IN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" y="2253183"/>
                <a:ext cx="5013960" cy="923330"/>
              </a:xfrm>
              <a:prstGeom prst="rect">
                <a:avLst/>
              </a:prstGeom>
              <a:blipFill rotWithShape="0">
                <a:blip r:embed="rId7"/>
                <a:stretch>
                  <a:fillRect t="-13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08760" y="3017520"/>
                <a:ext cx="42976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2a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=11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 5.5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3017520"/>
                <a:ext cx="4297680" cy="1200329"/>
              </a:xfrm>
              <a:prstGeom prst="rect">
                <a:avLst/>
              </a:prstGeom>
              <a:blipFill rotWithShape="0">
                <a:blip r:embed="rId8"/>
                <a:stretch>
                  <a:fillRect t="-7614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8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9" grpId="0" build="allAtOnce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299</Words>
  <Application>Microsoft Office PowerPoint</Application>
  <PresentationFormat>Custom</PresentationFormat>
  <Paragraphs>58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120</cp:revision>
  <dcterms:created xsi:type="dcterms:W3CDTF">2020-03-24T13:43:27Z</dcterms:created>
  <dcterms:modified xsi:type="dcterms:W3CDTF">2020-04-25T16:24:59Z</dcterms:modified>
</cp:coreProperties>
</file>