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A62F-256E-49FF-BB97-5EA82B2926E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29E7-658A-4B1F-9E33-35E5E94E9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25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A62F-256E-49FF-BB97-5EA82B2926E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29E7-658A-4B1F-9E33-35E5E94E9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13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A62F-256E-49FF-BB97-5EA82B2926E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29E7-658A-4B1F-9E33-35E5E94E9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75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A62F-256E-49FF-BB97-5EA82B2926E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29E7-658A-4B1F-9E33-35E5E94E9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02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A62F-256E-49FF-BB97-5EA82B2926E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29E7-658A-4B1F-9E33-35E5E94E9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00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A62F-256E-49FF-BB97-5EA82B2926E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29E7-658A-4B1F-9E33-35E5E94E9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1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A62F-256E-49FF-BB97-5EA82B2926E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29E7-658A-4B1F-9E33-35E5E94E9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97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A62F-256E-49FF-BB97-5EA82B2926E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29E7-658A-4B1F-9E33-35E5E94E9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7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A62F-256E-49FF-BB97-5EA82B2926E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29E7-658A-4B1F-9E33-35E5E94E9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95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A62F-256E-49FF-BB97-5EA82B2926E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29E7-658A-4B1F-9E33-35E5E94E9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2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A62F-256E-49FF-BB97-5EA82B2926E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29E7-658A-4B1F-9E33-35E5E94E9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74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0A62F-256E-49FF-BB97-5EA82B2926E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029E7-658A-4B1F-9E33-35E5E94E9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7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2784142" cy="68018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</a:p>
          <a:p>
            <a:pPr algn="ctr"/>
            <a:endParaRPr lang="bn-IN" sz="36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</a:p>
          <a:p>
            <a:pPr algn="ctr"/>
            <a:endParaRPr lang="bn-IN" sz="32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</a:p>
          <a:p>
            <a:pPr algn="ctr"/>
            <a:r>
              <a:rPr lang="bn-IN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 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923" y="1"/>
            <a:ext cx="9304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5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24870" y="124436"/>
            <a:ext cx="4277434" cy="7159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1470" y="5878243"/>
            <a:ext cx="3417258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9482" y="1784870"/>
            <a:ext cx="5858870" cy="1077218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buNone/>
              <a:defRPr>
                <a:solidFill>
                  <a:srgbClr val="002060"/>
                </a:solidFill>
                <a:latin typeface="Nikosh" pitchFamily="2" charset="0"/>
                <a:cs typeface="Nikosh" pitchFamily="2" charset="0"/>
              </a:defRPr>
            </a:lvl1pPr>
          </a:lstStyle>
          <a:p>
            <a:pPr algn="just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টপোলজিতে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অনেকগুলো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স্টার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টপোলজিকে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286" y="840398"/>
            <a:ext cx="4114800" cy="4914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09482" y="4267807"/>
            <a:ext cx="5858870" cy="107721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কম্পিউটার নষ্ট হয়ে গেলে নেটওয়ার্ক সচল থাকে।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20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66281" y="347976"/>
            <a:ext cx="5227092" cy="5801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4" y="1201004"/>
            <a:ext cx="4562614" cy="39921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7652" y="5695690"/>
            <a:ext cx="3417258" cy="584775"/>
          </a:xfrm>
          <a:prstGeom prst="rect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1801454"/>
            <a:ext cx="5445457" cy="1569660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টপোলজিতে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কম্পিউটারগুলো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আরেকটার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55391" y="3705872"/>
            <a:ext cx="5390866" cy="1077218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কম্পিউটার নষ্ট হয়ে গেলে নেটওয়ার্ক সচল থাকে।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031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10115" y="473691"/>
            <a:ext cx="3515005" cy="700016"/>
          </a:xfrm>
          <a:prstGeom prst="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 w="152400" h="50800" prst="softRound"/>
          </a:sp3d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747303" y="5295673"/>
            <a:ext cx="7031318" cy="58457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স্টার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পোস্টার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705799" y="1512626"/>
            <a:ext cx="5114326" cy="644062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 শিক্ষার্থীরা দলে বিভক্ত হবে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923" y="2495607"/>
            <a:ext cx="3661390" cy="246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8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797188" y="284364"/>
            <a:ext cx="2490716" cy="585473"/>
          </a:xfrm>
          <a:prstGeom prst="rect">
            <a:avLst/>
          </a:prstGeom>
          <a:ln/>
          <a:scene3d>
            <a:camera prst="isometricOffAxis1Right"/>
            <a:lightRig rig="threePt" dir="t"/>
          </a:scene3d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04247" y="1436427"/>
            <a:ext cx="10350690" cy="89734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টপোলজির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62" y="3227903"/>
            <a:ext cx="7999306" cy="547842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হাবের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সংযুক্তিকে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77199" y="4024158"/>
            <a:ext cx="1446230" cy="547842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dirty="0" err="1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রিং</a:t>
            </a:r>
            <a:endParaRPr lang="en-US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64789" y="4024158"/>
            <a:ext cx="1446230" cy="547842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endParaRPr lang="en-US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2712" y="4987291"/>
            <a:ext cx="1446230" cy="547842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স্টার</a:t>
            </a:r>
            <a:endParaRPr lang="en-US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64789" y="4987291"/>
            <a:ext cx="1446230" cy="547842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ট্রি</a:t>
            </a:r>
            <a:endParaRPr lang="en-US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L-Shape 8"/>
          <p:cNvSpPr/>
          <p:nvPr/>
        </p:nvSpPr>
        <p:spPr>
          <a:xfrm rot="19034277">
            <a:off x="4775614" y="4899162"/>
            <a:ext cx="682388" cy="384524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1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892723" y="352897"/>
            <a:ext cx="3254991" cy="808038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033516" y="5991367"/>
            <a:ext cx="8364202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 বলতে ক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বুঝ? বিভিন্ন প্রকার টপোলজির বর্ণনা দাও।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" t="4489" r="4560" b="11305"/>
          <a:stretch/>
        </p:blipFill>
        <p:spPr>
          <a:xfrm>
            <a:off x="2033515" y="1454625"/>
            <a:ext cx="8364203" cy="42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6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127997"/>
            <a:ext cx="11673385" cy="6455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9959512">
            <a:off x="2066400" y="2207158"/>
            <a:ext cx="6033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56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8731" y="533400"/>
            <a:ext cx="4651897" cy="5812809"/>
            <a:chOff x="348731" y="533400"/>
            <a:chExt cx="4651897" cy="5614233"/>
          </a:xfrm>
        </p:grpSpPr>
        <p:sp>
          <p:nvSpPr>
            <p:cNvPr id="3" name="Rectangle 2"/>
            <p:cNvSpPr/>
            <p:nvPr/>
          </p:nvSpPr>
          <p:spPr>
            <a:xfrm>
              <a:off x="348731" y="3875964"/>
              <a:ext cx="4651896" cy="2271669"/>
            </a:xfrm>
            <a:prstGeom prst="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80006" tIns="40003" rIns="80006" bIns="40003" rtlCol="0" anchor="ctr"/>
            <a:lstStyle/>
            <a:p>
              <a:pPr algn="ctr"/>
              <a:r>
                <a:rPr lang="bn-IN" sz="39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আক্তারুজ্জামান </a:t>
              </a:r>
              <a:endParaRPr lang="en-US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</a:t>
              </a:r>
              <a:r>
                <a:rPr lang="en-US" sz="25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5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5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কম্পিউটার</a:t>
              </a:r>
              <a:r>
                <a:rPr lang="en-US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pPr algn="ctr"/>
              <a:r>
                <a:rPr lang="bn-IN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ঘুগরাকাটী ফাজিল (ডিগ্রী) মাদরাসা</a:t>
              </a:r>
              <a:endPara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কয়রা, খুলনা। </a:t>
              </a:r>
              <a:endPara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E-mail: </a:t>
              </a:r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bappimalik@gmail.com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48732" y="533400"/>
              <a:ext cx="4651896" cy="72711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lIns="80006" tIns="40003" rIns="80006" bIns="40003">
              <a:spAutoFit/>
            </a:bodyPr>
            <a:lstStyle/>
            <a:p>
              <a:pPr algn="ctr"/>
              <a:r>
                <a:rPr lang="en-US" sz="4200" b="1" spc="131" dirty="0" err="1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LightBAN" panose="02000000000000000000" pitchFamily="2" charset="0"/>
                  <a:cs typeface="NikoshBAN" pitchFamily="2" charset="0"/>
                  <a:sym typeface="Wingdings"/>
                </a:rPr>
                <a:t>শিক্ষক</a:t>
              </a:r>
              <a:r>
                <a:rPr lang="en-US" sz="4200" b="1" spc="131" dirty="0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LightBAN" panose="02000000000000000000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4200" b="1" spc="131" dirty="0" err="1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LightBAN" panose="02000000000000000000" pitchFamily="2" charset="0"/>
                  <a:cs typeface="NikoshBAN" pitchFamily="2" charset="0"/>
                  <a:sym typeface="Wingdings"/>
                </a:rPr>
                <a:t>পরিচিতি</a:t>
              </a:r>
              <a:endParaRPr lang="en-US" sz="42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0138" y="1538505"/>
              <a:ext cx="1697346" cy="2182302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</p:grpSp>
      <p:grpSp>
        <p:nvGrpSpPr>
          <p:cNvPr id="6" name="Group 5"/>
          <p:cNvGrpSpPr/>
          <p:nvPr/>
        </p:nvGrpSpPr>
        <p:grpSpPr>
          <a:xfrm>
            <a:off x="6837527" y="533400"/>
            <a:ext cx="4651896" cy="5812809"/>
            <a:chOff x="6837527" y="533400"/>
            <a:chExt cx="4651896" cy="5812809"/>
          </a:xfrm>
        </p:grpSpPr>
        <p:grpSp>
          <p:nvGrpSpPr>
            <p:cNvPr id="7" name="Group 6"/>
            <p:cNvGrpSpPr/>
            <p:nvPr/>
          </p:nvGrpSpPr>
          <p:grpSpPr>
            <a:xfrm>
              <a:off x="6837527" y="533400"/>
              <a:ext cx="4651896" cy="5812809"/>
              <a:chOff x="6837527" y="533400"/>
              <a:chExt cx="4651896" cy="5812809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6837527" y="3994191"/>
                <a:ext cx="4651896" cy="2352018"/>
              </a:xfrm>
              <a:prstGeom prst="rect">
                <a:avLst/>
              </a:prstGeom>
              <a:solidFill>
                <a:srgbClr val="7030A0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lIns="80006" tIns="40003" rIns="80006" bIns="40003" rtlCol="0" anchor="ctr"/>
              <a:lstStyle/>
              <a:p>
                <a:r>
                  <a:rPr lang="en-US" sz="32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শ্রেণি</a:t>
                </a:r>
                <a:r>
                  <a:rPr lang="en-US" sz="3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		: </a:t>
                </a:r>
                <a:r>
                  <a:rPr lang="bn-IN" sz="3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8</a:t>
                </a:r>
                <a:r>
                  <a:rPr lang="en-US" sz="3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</a:t>
                </a:r>
                <a:endPara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বিষয়</a:t>
                </a:r>
                <a:r>
                  <a:rPr lang="en-US" sz="3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		: </a:t>
                </a:r>
                <a:r>
                  <a:rPr lang="en-US" sz="24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তথ্য</a:t>
                </a:r>
                <a:r>
                  <a:rPr lang="en-US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24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যোগাযোগ</a:t>
                </a:r>
                <a:r>
                  <a:rPr lang="en-US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প্রযুক্তি</a:t>
                </a:r>
                <a:r>
                  <a:rPr lang="en-US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অধ্যায়</a:t>
                </a:r>
                <a:r>
                  <a:rPr lang="en-US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28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	: </a:t>
                </a:r>
                <a:r>
                  <a:rPr lang="bn-IN" sz="28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দ্বিতীয় </a:t>
                </a:r>
                <a:endPara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সময়</a:t>
                </a:r>
                <a:r>
                  <a:rPr lang="en-US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		: 50 </a:t>
                </a:r>
                <a:r>
                  <a:rPr lang="en-US" sz="28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মিনিট</a:t>
                </a:r>
                <a:endPara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837527" y="533400"/>
                <a:ext cx="4651896" cy="727118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lIns="80006" tIns="40003" rIns="80006" bIns="40003">
                <a:spAutoFit/>
              </a:bodyPr>
              <a:lstStyle/>
              <a:p>
                <a:pPr algn="ctr"/>
                <a:r>
                  <a:rPr lang="bn-IN" sz="4200" b="1" spc="131" dirty="0" smtClean="0">
                    <a:ln w="11430"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>
                      <a:glow rad="101600">
                        <a:schemeClr val="accent6">
                          <a:satMod val="175000"/>
                          <a:alpha val="40000"/>
                        </a:schemeClr>
                      </a:glow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NikoshLightBAN" panose="02000000000000000000" pitchFamily="2" charset="0"/>
                    <a:cs typeface="NikoshBAN" pitchFamily="2" charset="0"/>
                    <a:sym typeface="Wingdings"/>
                  </a:rPr>
                  <a:t>পাঠ</a:t>
                </a:r>
                <a:r>
                  <a:rPr lang="en-US" sz="4200" b="1" spc="131" dirty="0" smtClean="0">
                    <a:ln w="11430"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>
                      <a:glow rad="101600">
                        <a:schemeClr val="accent6">
                          <a:satMod val="175000"/>
                          <a:alpha val="40000"/>
                        </a:schemeClr>
                      </a:glow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NikoshLightBAN" panose="02000000000000000000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en-US" sz="4200" b="1" spc="131" dirty="0" err="1">
                    <a:ln w="11430"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>
                      <a:glow rad="101600">
                        <a:schemeClr val="accent6">
                          <a:satMod val="175000"/>
                          <a:alpha val="40000"/>
                        </a:schemeClr>
                      </a:glow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NikoshLightBAN" panose="02000000000000000000" pitchFamily="2" charset="0"/>
                    <a:cs typeface="NikoshBAN" pitchFamily="2" charset="0"/>
                    <a:sym typeface="Wingdings"/>
                  </a:rPr>
                  <a:t>পরিচিতি</a:t>
                </a:r>
                <a:endParaRPr lang="en-US" sz="4200" b="1" dirty="0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  <a:sym typeface="Wingdings"/>
                </a:endParaRP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4258" y="1309933"/>
              <a:ext cx="1918434" cy="2634842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5349922" y="533400"/>
            <a:ext cx="1105469" cy="5812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4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197" y="184245"/>
            <a:ext cx="11129749" cy="60732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আসনে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কতভাবে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B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পৌছাতে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18" y="873456"/>
            <a:ext cx="9949219" cy="581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2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814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3401" y="147851"/>
            <a:ext cx="6044821" cy="6858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আলোচ্য বিষয়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384644" y="1288577"/>
            <a:ext cx="5234271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6600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endParaRPr lang="en-US" sz="66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6" descr="server_clien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644" y="2657903"/>
            <a:ext cx="5234271" cy="31584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724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428699" y="603913"/>
            <a:ext cx="3309582" cy="74721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bn-I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371599" y="3047999"/>
            <a:ext cx="9915099" cy="1605887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71599" y="1856663"/>
            <a:ext cx="609031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000" b="1" spc="50" dirty="0">
              <a:ln w="11430"/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34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13768" y="1066800"/>
            <a:ext cx="9464381" cy="4772167"/>
            <a:chOff x="874473" y="1219200"/>
            <a:chExt cx="7431327" cy="42126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76" r="21515"/>
            <a:stretch/>
          </p:blipFill>
          <p:spPr>
            <a:xfrm>
              <a:off x="4913073" y="1239982"/>
              <a:ext cx="3392727" cy="419191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24" r="20303"/>
            <a:stretch/>
          </p:blipFill>
          <p:spPr>
            <a:xfrm>
              <a:off x="874473" y="1219200"/>
              <a:ext cx="3429000" cy="4114800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95536" y="5987613"/>
            <a:ext cx="11873552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 কম্পিউটাররের সাথে অন্য কম্পিউটারের যোগাযোগ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381193" y="258762"/>
            <a:ext cx="8229600" cy="68293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73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85531" y="212052"/>
            <a:ext cx="6740857" cy="802686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1821" y="4821185"/>
            <a:ext cx="4038600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553" y="5495412"/>
            <a:ext cx="11435687" cy="10772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buNone/>
              <a:defRPr>
                <a:solidFill>
                  <a:srgbClr val="002060"/>
                </a:solidFill>
                <a:latin typeface="Nikosh" pitchFamily="2" charset="0"/>
                <a:cs typeface="Nikosh" pitchFamily="2" charset="0"/>
              </a:defRPr>
            </a:lvl1pPr>
          </a:lstStyle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টপোলজিতে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ব্যাকবোন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3" y="1072630"/>
            <a:ext cx="5977719" cy="35975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83188" y="1277456"/>
            <a:ext cx="4722125" cy="150810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কোন একটি কম্পিউটার নষ্ট হয়ে গেলে নেটওয়ার্ক সচল থাকে।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44601" y="3213183"/>
            <a:ext cx="4660712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মূল ব্যাকবন লাইন নষ্ট হয়ে গেলে পূরো নেটওয়ার্ক অচল হয়ে যায় </a:t>
            </a:r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71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87003" y="274638"/>
            <a:ext cx="5561463" cy="6397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604" y="5522098"/>
            <a:ext cx="1153235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buNone/>
              <a:defRPr>
                <a:solidFill>
                  <a:srgbClr val="002060"/>
                </a:solidFill>
                <a:latin typeface="Nikosh" pitchFamily="2" charset="0"/>
                <a:cs typeface="Nikosh" pitchFamily="2" charset="0"/>
              </a:defRPr>
            </a:lvl1pPr>
          </a:lstStyle>
          <a:p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রিং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টপোলজিতে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দু’টো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66" y="1113637"/>
            <a:ext cx="5677468" cy="42092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87653" y="1959993"/>
            <a:ext cx="4722125" cy="2308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 </a:t>
            </a:r>
          </a:p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 একটি কম্পিউটার নষ্ট হয়ে গেলে সম্পূর্ন নেটওয়ার্ক অচল হয়ে যায় । </a:t>
            </a:r>
          </a:p>
        </p:txBody>
      </p:sp>
    </p:spTree>
    <p:extLst>
      <p:ext uri="{BB962C8B-B14F-4D97-AF65-F5344CB8AC3E}">
        <p14:creationId xmlns:p14="http://schemas.microsoft.com/office/powerpoint/2010/main" val="23077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42966" y="387035"/>
            <a:ext cx="5179325" cy="715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3999" y="4668550"/>
            <a:ext cx="341725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" y="5522098"/>
            <a:ext cx="11261450" cy="10772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buNone/>
              <a:defRPr>
                <a:solidFill>
                  <a:srgbClr val="002060"/>
                </a:solidFill>
                <a:latin typeface="Nikosh" pitchFamily="2" charset="0"/>
                <a:cs typeface="Nikosh" pitchFamily="2" charset="0"/>
              </a:defRPr>
            </a:lvl1pPr>
          </a:lstStyle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টপোলজিতে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(hub)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2561" y="481705"/>
            <a:ext cx="5404514" cy="15696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bn-IN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এই নেট ওয়ার্কে একটি কেন্দ্রিয় হাব বা সুইচ থাকে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32561" y="2187357"/>
            <a:ext cx="5404514" cy="10772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কম্পিউটার নষ্ট হয়ে গেলে নেটওয়ার্ক সচল থাকে।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332561" y="3461216"/>
            <a:ext cx="5431809" cy="10772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কেন্দ্রিয় হাব বা সুইচ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নষ্ট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হয়ে গেলে পূরো নেটওয়ার্ক অচল হয়ে যায়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67" y="1310214"/>
            <a:ext cx="5179324" cy="302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3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359</Words>
  <Application>Microsoft Office PowerPoint</Application>
  <PresentationFormat>Widescreen</PresentationFormat>
  <Paragraphs>65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NikoshLightBAN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23</cp:revision>
  <dcterms:created xsi:type="dcterms:W3CDTF">2020-04-18T12:58:58Z</dcterms:created>
  <dcterms:modified xsi:type="dcterms:W3CDTF">2020-04-22T13:04:01Z</dcterms:modified>
</cp:coreProperties>
</file>