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6"/>
  </p:notesMasterIdLst>
  <p:sldIdLst>
    <p:sldId id="311" r:id="rId2"/>
    <p:sldId id="273" r:id="rId3"/>
    <p:sldId id="274" r:id="rId4"/>
    <p:sldId id="299" r:id="rId5"/>
    <p:sldId id="277" r:id="rId6"/>
    <p:sldId id="278" r:id="rId7"/>
    <p:sldId id="301" r:id="rId8"/>
    <p:sldId id="304" r:id="rId9"/>
    <p:sldId id="306" r:id="rId10"/>
    <p:sldId id="307" r:id="rId11"/>
    <p:sldId id="300" r:id="rId12"/>
    <p:sldId id="305" r:id="rId13"/>
    <p:sldId id="308" r:id="rId14"/>
    <p:sldId id="309" r:id="rId15"/>
    <p:sldId id="310" r:id="rId16"/>
    <p:sldId id="315" r:id="rId17"/>
    <p:sldId id="319" r:id="rId18"/>
    <p:sldId id="288" r:id="rId19"/>
    <p:sldId id="314" r:id="rId20"/>
    <p:sldId id="320" r:id="rId21"/>
    <p:sldId id="321" r:id="rId22"/>
    <p:sldId id="289" r:id="rId23"/>
    <p:sldId id="290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DDD"/>
    <a:srgbClr val="C7E2EB"/>
    <a:srgbClr val="95F5EA"/>
    <a:srgbClr val="75E6FD"/>
    <a:srgbClr val="78EEFA"/>
    <a:srgbClr val="34E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87845" autoAdjust="0"/>
  </p:normalViewPr>
  <p:slideViewPr>
    <p:cSldViewPr snapToGrid="0">
      <p:cViewPr varScale="1">
        <p:scale>
          <a:sx n="64" d="100"/>
          <a:sy n="64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5DE8A-6933-4D0C-A8D1-C90D5E0D5C97}" type="doc">
      <dgm:prSet loTypeId="urn:microsoft.com/office/officeart/2005/8/layout/venn1" loCatId="relationship" qsTypeId="urn:microsoft.com/office/officeart/2005/8/quickstyle/simple1" qsCatId="simple" csTypeId="urn:microsoft.com/office/officeart/2005/8/colors/accent3_4" csCatId="accent3" phldr="1"/>
      <dgm:spPr/>
    </dgm:pt>
    <dgm:pt modelId="{5A1193A2-02D6-460A-91F1-6C6D1812872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শ্রেণিঃ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একাদশ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5F755-40C1-468B-BC90-A910914BD61B}" type="parTrans" cxnId="{7DF6970D-829B-45E7-8425-E8C87DEC0921}">
      <dgm:prSet/>
      <dgm:spPr/>
      <dgm:t>
        <a:bodyPr/>
        <a:lstStyle/>
        <a:p>
          <a:endParaRPr lang="en-US"/>
        </a:p>
      </dgm:t>
    </dgm:pt>
    <dgm:pt modelId="{4005AF0F-E9D0-45E1-BC6A-48327F3AC6AA}" type="sibTrans" cxnId="{7DF6970D-829B-45E7-8425-E8C87DEC0921}">
      <dgm:prSet/>
      <dgm:spPr/>
      <dgm:t>
        <a:bodyPr/>
        <a:lstStyle/>
        <a:p>
          <a:endParaRPr lang="en-US"/>
        </a:p>
      </dgm:t>
    </dgm:pt>
    <dgm:pt modelId="{1F3943A4-E6AD-4285-B14D-4145CCB88FC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ঘন্টা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A2E40EED-F3D8-43F3-8D9B-D7D6266A1EBB}" type="parTrans" cxnId="{B41A9B35-8B2B-43F2-BF88-58365EA4E3EF}">
      <dgm:prSet/>
      <dgm:spPr/>
      <dgm:t>
        <a:bodyPr/>
        <a:lstStyle/>
        <a:p>
          <a:endParaRPr lang="en-US"/>
        </a:p>
      </dgm:t>
    </dgm:pt>
    <dgm:pt modelId="{47345701-0DB4-45B2-B383-29F59E5EA8C1}" type="sibTrans" cxnId="{B41A9B35-8B2B-43F2-BF88-58365EA4E3EF}">
      <dgm:prSet/>
      <dgm:spPr/>
      <dgm:t>
        <a:bodyPr/>
        <a:lstStyle/>
        <a:p>
          <a:endParaRPr lang="en-US"/>
        </a:p>
      </dgm:t>
    </dgm:pt>
    <dgm:pt modelId="{5E9A5608-F907-45EC-8C77-3D7423B713D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বিষয়ঃ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উচ্চতর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গ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endParaRPr lang="en-US" dirty="0"/>
        </a:p>
      </dgm:t>
    </dgm:pt>
    <dgm:pt modelId="{F9AFA9F4-59CE-4AAD-80C9-50B3C9DC9BAB}" type="parTrans" cxnId="{75E6273A-7875-4745-99D7-25156B422D88}">
      <dgm:prSet/>
      <dgm:spPr/>
      <dgm:t>
        <a:bodyPr/>
        <a:lstStyle/>
        <a:p>
          <a:endParaRPr lang="en-US"/>
        </a:p>
      </dgm:t>
    </dgm:pt>
    <dgm:pt modelId="{2908C7B0-DCFC-4A93-90E0-4166E74C3AE0}" type="sibTrans" cxnId="{75E6273A-7875-4745-99D7-25156B422D88}">
      <dgm:prSet/>
      <dgm:spPr/>
      <dgm:t>
        <a:bodyPr/>
        <a:lstStyle/>
        <a:p>
          <a:endParaRPr lang="en-US"/>
        </a:p>
      </dgm:t>
    </dgm:pt>
    <dgm:pt modelId="{40104C42-7775-4EF4-94B1-15DBC66EF1CA}" type="pres">
      <dgm:prSet presAssocID="{E2F5DE8A-6933-4D0C-A8D1-C90D5E0D5C97}" presName="compositeShape" presStyleCnt="0">
        <dgm:presLayoutVars>
          <dgm:chMax val="7"/>
          <dgm:dir/>
          <dgm:resizeHandles val="exact"/>
        </dgm:presLayoutVars>
      </dgm:prSet>
      <dgm:spPr/>
    </dgm:pt>
    <dgm:pt modelId="{39FF2D61-A4C0-4912-BC18-BD0C5BAD5109}" type="pres">
      <dgm:prSet presAssocID="{5A1193A2-02D6-460A-91F1-6C6D18128728}" presName="circ1" presStyleLbl="vennNode1" presStyleIdx="0" presStyleCnt="3"/>
      <dgm:spPr/>
    </dgm:pt>
    <dgm:pt modelId="{F4801AA5-0296-412E-836C-DDD6E11C4CE3}" type="pres">
      <dgm:prSet presAssocID="{5A1193A2-02D6-460A-91F1-6C6D181287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8A5F456-D88E-4E7E-B0B3-523E2D17EACA}" type="pres">
      <dgm:prSet presAssocID="{1F3943A4-E6AD-4285-B14D-4145CCB88FCF}" presName="circ2" presStyleLbl="vennNode1" presStyleIdx="1" presStyleCnt="3"/>
      <dgm:spPr/>
    </dgm:pt>
    <dgm:pt modelId="{0E1C9101-70AE-4B7D-AC72-7D28E8F68B7F}" type="pres">
      <dgm:prSet presAssocID="{1F3943A4-E6AD-4285-B14D-4145CCB88F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DE26FE-84D7-4287-92CE-4359E439BB13}" type="pres">
      <dgm:prSet presAssocID="{5E9A5608-F907-45EC-8C77-3D7423B713D2}" presName="circ3" presStyleLbl="vennNode1" presStyleIdx="2" presStyleCnt="3"/>
      <dgm:spPr/>
    </dgm:pt>
    <dgm:pt modelId="{F7CC8FE4-3499-4186-A930-28A159DF7E15}" type="pres">
      <dgm:prSet presAssocID="{5E9A5608-F907-45EC-8C77-3D7423B713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E852805-DD04-4AD1-B7A4-C20461075FF3}" type="presOf" srcId="{5E9A5608-F907-45EC-8C77-3D7423B713D2}" destId="{C9DE26FE-84D7-4287-92CE-4359E439BB13}" srcOrd="0" destOrd="0" presId="urn:microsoft.com/office/officeart/2005/8/layout/venn1"/>
    <dgm:cxn modelId="{7DF6970D-829B-45E7-8425-E8C87DEC0921}" srcId="{E2F5DE8A-6933-4D0C-A8D1-C90D5E0D5C97}" destId="{5A1193A2-02D6-460A-91F1-6C6D18128728}" srcOrd="0" destOrd="0" parTransId="{0185F755-40C1-468B-BC90-A910914BD61B}" sibTransId="{4005AF0F-E9D0-45E1-BC6A-48327F3AC6AA}"/>
    <dgm:cxn modelId="{AE521A19-AEDF-4E33-84C8-CADBD66C0319}" type="presOf" srcId="{1F3943A4-E6AD-4285-B14D-4145CCB88FCF}" destId="{E8A5F456-D88E-4E7E-B0B3-523E2D17EACA}" srcOrd="0" destOrd="0" presId="urn:microsoft.com/office/officeart/2005/8/layout/venn1"/>
    <dgm:cxn modelId="{B41A9B35-8B2B-43F2-BF88-58365EA4E3EF}" srcId="{E2F5DE8A-6933-4D0C-A8D1-C90D5E0D5C97}" destId="{1F3943A4-E6AD-4285-B14D-4145CCB88FCF}" srcOrd="1" destOrd="0" parTransId="{A2E40EED-F3D8-43F3-8D9B-D7D6266A1EBB}" sibTransId="{47345701-0DB4-45B2-B383-29F59E5EA8C1}"/>
    <dgm:cxn modelId="{75E6273A-7875-4745-99D7-25156B422D88}" srcId="{E2F5DE8A-6933-4D0C-A8D1-C90D5E0D5C97}" destId="{5E9A5608-F907-45EC-8C77-3D7423B713D2}" srcOrd="2" destOrd="0" parTransId="{F9AFA9F4-59CE-4AAD-80C9-50B3C9DC9BAB}" sibTransId="{2908C7B0-DCFC-4A93-90E0-4166E74C3AE0}"/>
    <dgm:cxn modelId="{55176374-6F85-4CE1-9402-B569076DAEE4}" type="presOf" srcId="{1F3943A4-E6AD-4285-B14D-4145CCB88FCF}" destId="{0E1C9101-70AE-4B7D-AC72-7D28E8F68B7F}" srcOrd="1" destOrd="0" presId="urn:microsoft.com/office/officeart/2005/8/layout/venn1"/>
    <dgm:cxn modelId="{F1D6F774-F5DE-4446-AC4E-B9A46F1AC1C3}" type="presOf" srcId="{5E9A5608-F907-45EC-8C77-3D7423B713D2}" destId="{F7CC8FE4-3499-4186-A930-28A159DF7E15}" srcOrd="1" destOrd="0" presId="urn:microsoft.com/office/officeart/2005/8/layout/venn1"/>
    <dgm:cxn modelId="{4C68B856-D402-4AEC-A6D8-9EDC6D3EA5A3}" type="presOf" srcId="{5A1193A2-02D6-460A-91F1-6C6D18128728}" destId="{39FF2D61-A4C0-4912-BC18-BD0C5BAD5109}" srcOrd="0" destOrd="0" presId="urn:microsoft.com/office/officeart/2005/8/layout/venn1"/>
    <dgm:cxn modelId="{CE0263B9-9B86-40D0-8097-9D41E63A11C1}" type="presOf" srcId="{5A1193A2-02D6-460A-91F1-6C6D18128728}" destId="{F4801AA5-0296-412E-836C-DDD6E11C4CE3}" srcOrd="1" destOrd="0" presId="urn:microsoft.com/office/officeart/2005/8/layout/venn1"/>
    <dgm:cxn modelId="{3AE593FA-D141-4156-8277-9F0D211F6565}" type="presOf" srcId="{E2F5DE8A-6933-4D0C-A8D1-C90D5E0D5C97}" destId="{40104C42-7775-4EF4-94B1-15DBC66EF1CA}" srcOrd="0" destOrd="0" presId="urn:microsoft.com/office/officeart/2005/8/layout/venn1"/>
    <dgm:cxn modelId="{5FF44E0D-100C-4D39-BC2D-75BF3F45A1B4}" type="presParOf" srcId="{40104C42-7775-4EF4-94B1-15DBC66EF1CA}" destId="{39FF2D61-A4C0-4912-BC18-BD0C5BAD5109}" srcOrd="0" destOrd="0" presId="urn:microsoft.com/office/officeart/2005/8/layout/venn1"/>
    <dgm:cxn modelId="{7DE01B24-5732-4476-B378-371D4F3F2363}" type="presParOf" srcId="{40104C42-7775-4EF4-94B1-15DBC66EF1CA}" destId="{F4801AA5-0296-412E-836C-DDD6E11C4CE3}" srcOrd="1" destOrd="0" presId="urn:microsoft.com/office/officeart/2005/8/layout/venn1"/>
    <dgm:cxn modelId="{D03BB33E-069B-4F5D-8FA7-09F2D5050D96}" type="presParOf" srcId="{40104C42-7775-4EF4-94B1-15DBC66EF1CA}" destId="{E8A5F456-D88E-4E7E-B0B3-523E2D17EACA}" srcOrd="2" destOrd="0" presId="urn:microsoft.com/office/officeart/2005/8/layout/venn1"/>
    <dgm:cxn modelId="{7E976CDD-B2E9-4C1E-B659-72C7A5FC8866}" type="presParOf" srcId="{40104C42-7775-4EF4-94B1-15DBC66EF1CA}" destId="{0E1C9101-70AE-4B7D-AC72-7D28E8F68B7F}" srcOrd="3" destOrd="0" presId="urn:microsoft.com/office/officeart/2005/8/layout/venn1"/>
    <dgm:cxn modelId="{6701DE23-3329-459B-8BB7-E571ACD52A63}" type="presParOf" srcId="{40104C42-7775-4EF4-94B1-15DBC66EF1CA}" destId="{C9DE26FE-84D7-4287-92CE-4359E439BB13}" srcOrd="4" destOrd="0" presId="urn:microsoft.com/office/officeart/2005/8/layout/venn1"/>
    <dgm:cxn modelId="{48AFF750-D97E-4374-AEF3-91F451543E9D}" type="presParOf" srcId="{40104C42-7775-4EF4-94B1-15DBC66EF1CA}" destId="{F7CC8FE4-3499-4186-A930-28A159DF7E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2D61-A4C0-4912-BC18-BD0C5BAD5109}">
      <dsp:nvSpPr>
        <dsp:cNvPr id="0" name=""/>
        <dsp:cNvSpPr/>
      </dsp:nvSpPr>
      <dsp:spPr>
        <a:xfrm>
          <a:off x="1141659" y="49243"/>
          <a:ext cx="2363698" cy="236369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শ্রেণিঃ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একাদশ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6819" y="462890"/>
        <a:ext cx="1733378" cy="1063664"/>
      </dsp:txXfrm>
    </dsp:sp>
    <dsp:sp modelId="{E8A5F456-D88E-4E7E-B0B3-523E2D17EACA}">
      <dsp:nvSpPr>
        <dsp:cNvPr id="0" name=""/>
        <dsp:cNvSpPr/>
      </dsp:nvSpPr>
      <dsp:spPr>
        <a:xfrm>
          <a:off x="1994560" y="1526555"/>
          <a:ext cx="2363698" cy="2363698"/>
        </a:xfrm>
        <a:prstGeom prst="ellipse">
          <a:avLst/>
        </a:prstGeom>
        <a:solidFill>
          <a:schemeClr val="accent3">
            <a:shade val="80000"/>
            <a:alpha val="50000"/>
            <a:hueOff val="-323159"/>
            <a:satOff val="-4740"/>
            <a:lumOff val="237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ঘন্টা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100" kern="1200" dirty="0"/>
        </a:p>
      </dsp:txBody>
      <dsp:txXfrm>
        <a:off x="2717458" y="2137177"/>
        <a:ext cx="1418218" cy="1300034"/>
      </dsp:txXfrm>
    </dsp:sp>
    <dsp:sp modelId="{C9DE26FE-84D7-4287-92CE-4359E439BB13}">
      <dsp:nvSpPr>
        <dsp:cNvPr id="0" name=""/>
        <dsp:cNvSpPr/>
      </dsp:nvSpPr>
      <dsp:spPr>
        <a:xfrm>
          <a:off x="288758" y="1526555"/>
          <a:ext cx="2363698" cy="2363698"/>
        </a:xfrm>
        <a:prstGeom prst="ellipse">
          <a:avLst/>
        </a:prstGeom>
        <a:solidFill>
          <a:schemeClr val="accent3">
            <a:shade val="80000"/>
            <a:alpha val="50000"/>
            <a:hueOff val="-323159"/>
            <a:satOff val="-4740"/>
            <a:lumOff val="237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বিষয়ঃ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উচ্চতর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গ</a:t>
          </a:r>
          <a:r>
            <a:rPr lang="as-IN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as-IN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endParaRPr lang="en-US" sz="3100" kern="1200" dirty="0"/>
        </a:p>
      </dsp:txBody>
      <dsp:txXfrm>
        <a:off x="511339" y="2137177"/>
        <a:ext cx="1418218" cy="130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198C-711D-4704-9E1A-4DD280531E6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C02AB-BDAD-411F-A249-234028273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02AB-BDAD-411F-A249-234028273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C02AB-BDAD-411F-A249-2340282732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02AB-BDAD-411F-A249-2340282732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02AB-BDAD-411F-A249-2340282732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7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02AB-BDAD-411F-A249-2340282732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7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B5A9-BDCA-4628-B5D4-2893C77F7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C6C57-3E10-4179-B56D-1287E6B64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97088-3EF0-47E7-8BAE-4EBD0AFA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8C4-B0E0-45DD-AFAC-DBB591654E08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B42B9-18D9-419A-8EDC-776CB878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96C0-98D0-4E54-9F74-96B0AC3A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43E5-3024-4294-BBB7-BDB5881E1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63D7-BB94-461D-8FF9-22DA3F50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4AD5D-F93C-48BF-A680-21A00E866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494A-B5D7-489C-8609-7ED191BC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8B52-E2E0-4DDF-B12B-44C331D9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70B0B-D1A2-4D12-8463-0C616BF9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A2A6A-7323-46D2-98E2-21E6E562D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8FB12-FB29-424D-A9D9-E598A47C3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14C3-5B92-4500-94DC-3F23DA8F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D70D-0C2E-4315-8792-4FB2D83A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E5E03-EE38-4529-B414-A39FB849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2071-FAEB-41E3-9C60-2C35D7D2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7D86-7F91-4C02-8D81-B79CA7DA0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F32AA-F861-4220-A944-05C4636A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8C4-B0E0-45DD-AFAC-DBB591654E08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0DE1-2516-4DC9-A9C6-5312A67E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D523-62CD-48D2-B8A8-59C89F1B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43E5-3024-4294-BBB7-BDB5881E1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F908-E59E-4B4D-8AC2-7D7F75D6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E91B0-32B8-469F-8D1B-6BF0E7D0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4D868-6001-4407-9228-53D92F69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987F1-DDDB-4C3C-B115-E9B16CDE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98174-FAE2-4E76-A880-917A2E3C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6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C4A1-ADA6-4A1C-B3E8-EB9D42DA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2569-B9F1-41D5-A141-7D3488C6C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5FAC6-D988-453A-97F4-10876368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6CCF3-4A8F-4714-8AF0-8FC8FEA6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219F2-E4C0-4C29-9115-2F4E6E37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07FBF-142F-43F4-8160-6CA33469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3B20-3B56-42C7-9519-D8635AA3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4B7B6-9C15-4767-ACD8-31DE9365A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91CB0-1718-469A-91ED-589FF6B41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B144C-0528-44C0-B259-AF3E114F8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67668-D81D-4B1A-B42F-6295FD70A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3CC0D-A352-4779-A55A-55B9B71B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A0104-5523-40D3-9742-F64AF5FC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AC883-35E9-40F6-85F7-22C38DB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53E3-94B5-485B-BEE7-5924FCC9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8087A-EC12-415A-B580-BE1C7A4A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1DF5A-4476-4CDB-8B66-9FD366CE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57252-E73B-404C-ACC6-F4CC647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E70FD-25EF-4581-93B1-4FD85559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83B1B-EB04-4122-BE06-3EBC3A02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7FB25-E2C5-48B5-9926-7C6A8502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9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29E-7FA3-426B-989C-32487B77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69318-851B-4B89-A164-6CF7A3E1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E56D9-F83A-4C2A-A0EF-06F4B1F5B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004B8-269B-4AA1-88B4-AE55F548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E7F06-191F-4C59-9D97-CE3284A5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BF24A-43C2-4256-9B41-D48564A1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1338-E489-45A9-AC2B-4C4D414A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D9B02-80DE-4D5B-BA2A-52CFDE430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8442D-A00C-42F6-957F-69D3DA274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3430A-FDA9-437A-B117-C8905FAA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CE3EB-97CD-4BCF-ACC7-8F87B174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77E01-05E4-452B-B078-4BAC0E29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7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rgbClr val="95F5EA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9B5CA-8166-41A8-B34F-83AD1298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6C408-416F-4F17-8D1B-78FA8E8F2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03CC3-A7E2-48D7-AD99-A4FF8DD09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0D5A-B511-48EE-BECE-A7C8DDE51D3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B7B30-3B2D-450D-A50B-DF6453303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15EA-8327-4C79-BACC-71F12DDD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1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0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1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65A64C-6B60-4B6B-958D-26820570B5E4}"/>
              </a:ext>
            </a:extLst>
          </p:cNvPr>
          <p:cNvSpPr/>
          <p:nvPr/>
        </p:nvSpPr>
        <p:spPr>
          <a:xfrm>
            <a:off x="2499360" y="2191562"/>
            <a:ext cx="6705600" cy="361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আমার 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0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037F13-BCBC-4E3F-82C9-CC0DDAC26483}"/>
                  </a:ext>
                </a:extLst>
              </p:cNvPr>
              <p:cNvSpPr txBox="1"/>
              <p:nvPr/>
            </p:nvSpPr>
            <p:spPr>
              <a:xfrm>
                <a:off x="614597" y="884420"/>
                <a:ext cx="9893508" cy="119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  </m:t>
                          </m:r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→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 baseline="40000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 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𝑛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(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𝑛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h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এর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উচ্চ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ঘাত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যুক্ত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পদ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সমূহ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037F13-BCBC-4E3F-82C9-CC0DDAC2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7" y="884420"/>
                <a:ext cx="9893508" cy="119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57F0DF-9B3A-459B-9E3E-E64545EBA239}"/>
                  </a:ext>
                </a:extLst>
              </p:cNvPr>
              <p:cNvSpPr txBox="1"/>
              <p:nvPr/>
            </p:nvSpPr>
            <p:spPr>
              <a:xfrm>
                <a:off x="179882" y="2238161"/>
                <a:ext cx="2878111" cy="114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4000" i="1" baseline="40000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𝑛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57F0DF-9B3A-459B-9E3E-E64545EBA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2" y="2238161"/>
                <a:ext cx="2878111" cy="1146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0539162-373B-45E0-8849-11F30B844413}"/>
              </a:ext>
            </a:extLst>
          </p:cNvPr>
          <p:cNvSpPr txBox="1"/>
          <p:nvPr/>
        </p:nvSpPr>
        <p:spPr>
          <a:xfrm>
            <a:off x="614597" y="4047344"/>
            <a:ext cx="3162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 nx</a:t>
            </a:r>
            <a:r>
              <a:rPr lang="en-US" sz="4400" baseline="42000" dirty="0"/>
              <a:t>n-1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820B0C-42A7-4B98-87DE-32976E1BB652}"/>
              </a:ext>
            </a:extLst>
          </p:cNvPr>
          <p:cNvGrpSpPr/>
          <p:nvPr/>
        </p:nvGrpSpPr>
        <p:grpSpPr>
          <a:xfrm>
            <a:off x="1813810" y="5032809"/>
            <a:ext cx="4425846" cy="978922"/>
            <a:chOff x="1813810" y="5032809"/>
            <a:chExt cx="4425846" cy="9789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880F635-EFF9-4C97-A244-0D3A2261B7E8}"/>
                    </a:ext>
                  </a:extLst>
                </p:cNvPr>
                <p:cNvSpPr txBox="1"/>
                <p:nvPr/>
              </p:nvSpPr>
              <p:spPr>
                <a:xfrm>
                  <a:off x="1813810" y="5183716"/>
                  <a:ext cx="452204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880F635-EFF9-4C97-A244-0D3A2261B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810" y="5183716"/>
                  <a:ext cx="452204" cy="6771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74AEB3F-56F4-4263-A69E-C26E26E6975F}"/>
                    </a:ext>
                  </a:extLst>
                </p:cNvPr>
                <p:cNvSpPr txBox="1"/>
                <p:nvPr/>
              </p:nvSpPr>
              <p:spPr>
                <a:xfrm>
                  <a:off x="2454639" y="5032809"/>
                  <a:ext cx="3785017" cy="97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aseline="30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) </m:t>
                      </m:r>
                    </m:oMath>
                  </a14:m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:r>
                    <a:rPr lang="en-US" sz="4000" dirty="0"/>
                    <a:t> nx</a:t>
                  </a:r>
                  <a:r>
                    <a:rPr lang="en-US" sz="4000" baseline="42000" dirty="0"/>
                    <a:t>n-1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74AEB3F-56F4-4263-A69E-C26E26E69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639" y="5032809"/>
                  <a:ext cx="3785017" cy="978922"/>
                </a:xfrm>
                <a:prstGeom prst="rect">
                  <a:avLst/>
                </a:prstGeom>
                <a:blipFill>
                  <a:blip r:embed="rId7"/>
                  <a:stretch>
                    <a:fillRect b="-16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188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CD6F-5A3B-49B5-9F3B-E4823E8D0E8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5138850" cy="904407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09ECB39D-97BA-4E75-B1CE-90D2B973B45E}"/>
              </a:ext>
            </a:extLst>
          </p:cNvPr>
          <p:cNvSpPr/>
          <p:nvPr/>
        </p:nvSpPr>
        <p:spPr>
          <a:xfrm>
            <a:off x="3635380" y="748038"/>
            <a:ext cx="1465729" cy="627529"/>
          </a:xfrm>
          <a:prstGeom prst="rightArrow">
            <a:avLst/>
          </a:prstGeom>
          <a:solidFill>
            <a:srgbClr val="95DD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B1E77A-821B-42AC-B99C-2684438234B2}"/>
              </a:ext>
            </a:extLst>
          </p:cNvPr>
          <p:cNvSpPr/>
          <p:nvPr/>
        </p:nvSpPr>
        <p:spPr>
          <a:xfrm>
            <a:off x="8747015" y="590797"/>
            <a:ext cx="2292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5মিনিট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4347B2-99D0-4A4C-AE5E-6E352A4B776B}"/>
                  </a:ext>
                </a:extLst>
              </p:cNvPr>
              <p:cNvSpPr txBox="1"/>
              <p:nvPr/>
            </p:nvSpPr>
            <p:spPr>
              <a:xfrm>
                <a:off x="1349933" y="3465032"/>
                <a:ext cx="5138851" cy="89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4347B2-99D0-4A4C-AE5E-6E352A4B7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33" y="3465032"/>
                <a:ext cx="5138851" cy="890244"/>
              </a:xfrm>
              <a:prstGeom prst="rect">
                <a:avLst/>
              </a:prstGeom>
              <a:blipFill>
                <a:blip r:embed="rId3"/>
                <a:stretch>
                  <a:fillRect l="-3559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406DF-1007-458C-94E0-31F93894D79E}"/>
                  </a:ext>
                </a:extLst>
              </p:cNvPr>
              <p:cNvSpPr txBox="1"/>
              <p:nvPr/>
            </p:nvSpPr>
            <p:spPr>
              <a:xfrm>
                <a:off x="1349933" y="2294124"/>
                <a:ext cx="6948195" cy="89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নির্ণয়  কর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।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406DF-1007-458C-94E0-31F93894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33" y="2294124"/>
                <a:ext cx="6948195" cy="890244"/>
              </a:xfrm>
              <a:prstGeom prst="rect">
                <a:avLst/>
              </a:prstGeom>
              <a:blipFill>
                <a:blip r:embed="rId4"/>
                <a:stretch>
                  <a:fillRect l="-2632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121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C4064D-4780-4728-8491-4D2E22729E71}"/>
                  </a:ext>
                </a:extLst>
              </p:cNvPr>
              <p:cNvSpPr txBox="1"/>
              <p:nvPr/>
            </p:nvSpPr>
            <p:spPr>
              <a:xfrm>
                <a:off x="1231692" y="2027926"/>
                <a:ext cx="8739265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cs typeface="NikoshBAN" panose="02000000000000000000" pitchFamily="2" charset="0"/>
                  </a:rPr>
                  <a:t>অন্তরজের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cs typeface="NikoshBAN" panose="02000000000000000000" pitchFamily="2" charset="0"/>
                  </a:rPr>
                  <a:t>সংগাটি</a:t>
                </a:r>
                <a:r>
                  <a:rPr lang="en-US" sz="3600" dirty="0"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C4064D-4780-4728-8491-4D2E22729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692" y="2027926"/>
                <a:ext cx="8739265" cy="965714"/>
              </a:xfrm>
              <a:prstGeom prst="rect">
                <a:avLst/>
              </a:prstGeom>
              <a:blipFill>
                <a:blip r:embed="rId3"/>
                <a:stretch>
                  <a:fillRect l="-2092" b="-9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31EF91-42D6-40E4-B944-ED4847E68859}"/>
                  </a:ext>
                </a:extLst>
              </p:cNvPr>
              <p:cNvSpPr txBox="1"/>
              <p:nvPr/>
            </p:nvSpPr>
            <p:spPr>
              <a:xfrm>
                <a:off x="1374097" y="3025933"/>
                <a:ext cx="6420788" cy="954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sinx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sin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𝑖𝑛𝑥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31EF91-42D6-40E4-B944-ED4847E68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97" y="3025933"/>
                <a:ext cx="6420788" cy="954236"/>
              </a:xfrm>
              <a:prstGeom prst="rect">
                <a:avLst/>
              </a:prstGeom>
              <a:blipFill>
                <a:blip r:embed="rId4"/>
                <a:stretch>
                  <a:fillRect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FE3C3-693B-47DF-9855-8587332E9D63}"/>
                  </a:ext>
                </a:extLst>
              </p:cNvPr>
              <p:cNvSpPr txBox="1"/>
              <p:nvPr/>
            </p:nvSpPr>
            <p:spPr>
              <a:xfrm>
                <a:off x="1231692" y="4191205"/>
                <a:ext cx="5531371" cy="1181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600" b="0" i="0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600" b="0" i="0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h</m:t>
                                        </m:r>
                                        <m:r>
                                          <a:rPr lang="en-US" sz="36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FE3C3-693B-47DF-9855-8587332E9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692" y="4191205"/>
                <a:ext cx="5531371" cy="1181414"/>
              </a:xfrm>
              <a:prstGeom prst="rect">
                <a:avLst/>
              </a:prstGeom>
              <a:blipFill>
                <a:blip r:embed="rId5"/>
                <a:stretch>
                  <a:fillRect l="-3308" b="-7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9524C7C-4AD5-4AA2-A24D-3A589E46FE75}"/>
              </a:ext>
            </a:extLst>
          </p:cNvPr>
          <p:cNvGrpSpPr/>
          <p:nvPr/>
        </p:nvGrpSpPr>
        <p:grpSpPr>
          <a:xfrm>
            <a:off x="779488" y="687058"/>
            <a:ext cx="8449454" cy="1400383"/>
            <a:chOff x="779488" y="687058"/>
            <a:chExt cx="8449454" cy="14003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7A37CE-6672-465A-BA1A-90ABA531BB46}"/>
                </a:ext>
              </a:extLst>
            </p:cNvPr>
            <p:cNvSpPr txBox="1"/>
            <p:nvPr/>
          </p:nvSpPr>
          <p:spPr>
            <a:xfrm>
              <a:off x="1374096" y="687058"/>
              <a:ext cx="78548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ধরি, f(x)=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sinx</a:t>
              </a:r>
              <a:r>
                <a:rPr lang="en-US" sz="36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6600" i="1" baseline="300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endParaRPr>
            </a:p>
            <a:p>
              <a:r>
                <a:rPr lang="en-US" sz="6600" i="1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f(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x+h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)=sin(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x+h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0F21F7B-4A6F-4719-8E4E-F566C823C56E}"/>
                    </a:ext>
                  </a:extLst>
                </p:cNvPr>
                <p:cNvSpPr txBox="1"/>
                <p:nvPr/>
              </p:nvSpPr>
              <p:spPr>
                <a:xfrm>
                  <a:off x="779488" y="1410333"/>
                  <a:ext cx="452204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0F21F7B-4A6F-4719-8E4E-F566C823C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488" y="1410333"/>
                  <a:ext cx="452204" cy="6771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C59AE-A77D-4522-8FCF-A0F712935197}"/>
                  </a:ext>
                </a:extLst>
              </p:cNvPr>
              <p:cNvSpPr txBox="1"/>
              <p:nvPr/>
            </p:nvSpPr>
            <p:spPr>
              <a:xfrm>
                <a:off x="404731" y="5301106"/>
                <a:ext cx="5691269" cy="154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  <a:cs typeface="NikoshBAN" panose="02000000000000000000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dirty="0" smtClean="0">
                                              <a:latin typeface="Cambria Math" panose="02040503050406030204" pitchFamily="18" charset="0"/>
                                              <a:cs typeface="NikoshBAN" panose="02000000000000000000" pitchFamily="2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  <a:cs typeface="NikoshBAN" panose="02000000000000000000" pitchFamily="2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  <a:cs typeface="NikoshBAN" panose="02000000000000000000" pitchFamily="2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  <a:cs typeface="NikoshBAN" panose="02000000000000000000" pitchFamily="2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  <a:cs typeface="NikoshBAN" panose="02000000000000000000" pitchFamily="2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num>
                            <m:den>
                              <m:f>
                                <m:f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.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C59AE-A77D-4522-8FCF-A0F712935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1" y="5301106"/>
                <a:ext cx="5691269" cy="15427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0331BD-74B5-459E-A6C1-BB58830DC973}"/>
              </a:ext>
            </a:extLst>
          </p:cNvPr>
          <p:cNvSpPr txBox="1"/>
          <p:nvPr/>
        </p:nvSpPr>
        <p:spPr>
          <a:xfrm>
            <a:off x="934385" y="41815"/>
            <a:ext cx="4367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sinx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78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A6942-1296-4704-B911-DB25F9CA385E}"/>
              </a:ext>
            </a:extLst>
          </p:cNvPr>
          <p:cNvGrpSpPr/>
          <p:nvPr/>
        </p:nvGrpSpPr>
        <p:grpSpPr>
          <a:xfrm>
            <a:off x="1696609" y="1042813"/>
            <a:ext cx="5952911" cy="1957267"/>
            <a:chOff x="1696609" y="1042813"/>
            <a:chExt cx="5952911" cy="1957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5A4EB96-8C9A-496D-B43E-89010BECE97E}"/>
                    </a:ext>
                  </a:extLst>
                </p:cNvPr>
                <p:cNvSpPr/>
                <p:nvPr/>
              </p:nvSpPr>
              <p:spPr>
                <a:xfrm>
                  <a:off x="1696609" y="1042813"/>
                  <a:ext cx="2597570" cy="19572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60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lim</m:t>
                                </m:r>
                              </m:e>
                              <m:lim>
                                <m:f>
                                  <m:fPr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→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600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en-US" sz="36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num>
                              <m:den>
                                <m:f>
                                  <m:fPr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5A4EB96-8C9A-496D-B43E-89010BECE9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609" y="1042813"/>
                  <a:ext cx="2597570" cy="19572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1FE4F77-5C71-4D19-9D9E-1A1C5A1251A4}"/>
                    </a:ext>
                  </a:extLst>
                </p:cNvPr>
                <p:cNvSpPr/>
                <p:nvPr/>
              </p:nvSpPr>
              <p:spPr>
                <a:xfrm>
                  <a:off x="4294179" y="1477977"/>
                  <a:ext cx="3355341" cy="11405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→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e>
                        </m:func>
                        <m:func>
                          <m:func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cos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1FE4F77-5C71-4D19-9D9E-1A1C5A125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4179" y="1477977"/>
                  <a:ext cx="3355341" cy="11405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96F068-593E-4656-8485-26E7B9F7232B}"/>
              </a:ext>
            </a:extLst>
          </p:cNvPr>
          <p:cNvSpPr txBox="1"/>
          <p:nvPr/>
        </p:nvSpPr>
        <p:spPr>
          <a:xfrm>
            <a:off x="1888762" y="3237875"/>
            <a:ext cx="240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 </a:t>
            </a:r>
            <a:r>
              <a:rPr lang="en-US" sz="3600" dirty="0"/>
              <a:t>1.cosx</a:t>
            </a:r>
            <a:endParaRPr lang="en-US" sz="4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CDB99B-5F86-4276-8C9D-27501B2B97E1}"/>
              </a:ext>
            </a:extLst>
          </p:cNvPr>
          <p:cNvGrpSpPr/>
          <p:nvPr/>
        </p:nvGrpSpPr>
        <p:grpSpPr>
          <a:xfrm>
            <a:off x="1004340" y="4272197"/>
            <a:ext cx="7435122" cy="801630"/>
            <a:chOff x="1004340" y="4272197"/>
            <a:chExt cx="7435122" cy="801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9BB37C3-90D8-46DD-99F2-5634108131C4}"/>
                    </a:ext>
                  </a:extLst>
                </p:cNvPr>
                <p:cNvSpPr txBox="1"/>
                <p:nvPr/>
              </p:nvSpPr>
              <p:spPr>
                <a:xfrm>
                  <a:off x="1696609" y="4272197"/>
                  <a:ext cx="6742853" cy="801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sinx</m:t>
                      </m:r>
                      <m:r>
                        <m:rPr>
                          <m:nor/>
                        </m:rP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) }</m:t>
                      </m:r>
                    </m:oMath>
                  </a14:m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𝑐𝑜𝑠𝑥</m:t>
                      </m:r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9BB37C3-90D8-46DD-99F2-5634108131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609" y="4272197"/>
                  <a:ext cx="6742853" cy="801630"/>
                </a:xfrm>
                <a:prstGeom prst="rect">
                  <a:avLst/>
                </a:prstGeom>
                <a:blipFill>
                  <a:blip r:embed="rId5"/>
                  <a:stretch>
                    <a:fillRect b="-145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B1AF317-E96F-4595-B12C-F64523F58B50}"/>
                    </a:ext>
                  </a:extLst>
                </p:cNvPr>
                <p:cNvSpPr txBox="1"/>
                <p:nvPr/>
              </p:nvSpPr>
              <p:spPr>
                <a:xfrm>
                  <a:off x="1004340" y="4272197"/>
                  <a:ext cx="452204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B1AF317-E96F-4595-B12C-F64523F58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40" y="4272197"/>
                  <a:ext cx="452204" cy="6771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839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BE0B65-BCE8-4BDF-958E-EC1BDD80B306}"/>
                  </a:ext>
                </a:extLst>
              </p:cNvPr>
              <p:cNvSpPr txBox="1"/>
              <p:nvPr/>
            </p:nvSpPr>
            <p:spPr>
              <a:xfrm>
                <a:off x="1351614" y="1765668"/>
                <a:ext cx="8739265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cs typeface="NikoshBAN" panose="02000000000000000000" pitchFamily="2" charset="0"/>
                  </a:rPr>
                  <a:t>অন্তরজের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cs typeface="NikoshBAN" panose="02000000000000000000" pitchFamily="2" charset="0"/>
                  </a:rPr>
                  <a:t>সংগাটি</a:t>
                </a:r>
                <a:r>
                  <a:rPr lang="en-US" sz="3600" dirty="0"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BE0B65-BCE8-4BDF-958E-EC1BDD80B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14" y="1765668"/>
                <a:ext cx="8739265" cy="965714"/>
              </a:xfrm>
              <a:prstGeom prst="rect">
                <a:avLst/>
              </a:prstGeom>
              <a:blipFill>
                <a:blip r:embed="rId3"/>
                <a:stretch>
                  <a:fillRect l="-2163" b="-9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CFCEC9-5588-4E59-87A6-485AA2DCB045}"/>
                  </a:ext>
                </a:extLst>
              </p:cNvPr>
              <p:cNvSpPr txBox="1"/>
              <p:nvPr/>
            </p:nvSpPr>
            <p:spPr>
              <a:xfrm>
                <a:off x="1726367" y="2935275"/>
                <a:ext cx="8739265" cy="98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m:rPr>
                        <m:nor/>
                      </m:rPr>
                      <a:rPr lang="en-US" sz="36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6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sz="3600" baseline="30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600" baseline="30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600" baseline="30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aseline="30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sz="3600" baseline="30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CFCEC9-5588-4E59-87A6-485AA2DCB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367" y="2935275"/>
                <a:ext cx="8739265" cy="987450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1AFE11-46AE-499A-A19F-95E227BA994C}"/>
                  </a:ext>
                </a:extLst>
              </p:cNvPr>
              <p:cNvSpPr txBox="1"/>
              <p:nvPr/>
            </p:nvSpPr>
            <p:spPr>
              <a:xfrm>
                <a:off x="1351614" y="3880149"/>
                <a:ext cx="5531371" cy="105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1AFE11-46AE-499A-A19F-95E227BA9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14" y="3880149"/>
                <a:ext cx="5531371" cy="1052211"/>
              </a:xfrm>
              <a:prstGeom prst="rect">
                <a:avLst/>
              </a:prstGeom>
              <a:blipFill>
                <a:blip r:embed="rId5"/>
                <a:stretch>
                  <a:fillRect l="-341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F40D846-14C0-48FE-A839-93C07E762792}"/>
              </a:ext>
            </a:extLst>
          </p:cNvPr>
          <p:cNvGrpSpPr/>
          <p:nvPr/>
        </p:nvGrpSpPr>
        <p:grpSpPr>
          <a:xfrm>
            <a:off x="745759" y="671142"/>
            <a:ext cx="8358267" cy="1466492"/>
            <a:chOff x="745759" y="616901"/>
            <a:chExt cx="8358267" cy="1466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1319C48-8D2B-486E-97A4-7DE1BA8549B0}"/>
                    </a:ext>
                  </a:extLst>
                </p:cNvPr>
                <p:cNvSpPr txBox="1"/>
                <p:nvPr/>
              </p:nvSpPr>
              <p:spPr>
                <a:xfrm>
                  <a:off x="1249180" y="616901"/>
                  <a:ext cx="7854846" cy="1466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ধরি, 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f(x)=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US" sz="4000" baseline="30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</a:t>
                  </a:r>
                  <a:endParaRPr lang="en-US" sz="7200" i="1" baseline="30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endParaRPr>
                </a:p>
                <a:p>
                  <a:r>
                    <a:rPr lang="en-US" sz="7200" i="1" baseline="30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f(</a:t>
                  </a:r>
                  <a:r>
                    <a:rPr lang="en-US" sz="3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x+h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)=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e</a:t>
                  </a:r>
                  <a:r>
                    <a:rPr lang="en-US" sz="4000" baseline="30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(</a:t>
                  </a:r>
                  <a:r>
                    <a:rPr lang="en-US" sz="4000" baseline="30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x+h</a:t>
                  </a:r>
                  <a:r>
                    <a:rPr lang="en-US" sz="4000" baseline="30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1319C48-8D2B-486E-97A4-7DE1BA854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180" y="616901"/>
                  <a:ext cx="7854846" cy="1466492"/>
                </a:xfrm>
                <a:prstGeom prst="rect">
                  <a:avLst/>
                </a:prstGeom>
                <a:blipFill>
                  <a:blip r:embed="rId6"/>
                  <a:stretch>
                    <a:fillRect l="-2795" t="-6639" b="-157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3C05C86-80C7-47E6-A1AA-340DC56FE75D}"/>
                    </a:ext>
                  </a:extLst>
                </p:cNvPr>
                <p:cNvSpPr txBox="1"/>
                <p:nvPr/>
              </p:nvSpPr>
              <p:spPr>
                <a:xfrm>
                  <a:off x="745759" y="1350147"/>
                  <a:ext cx="452204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3C05C86-80C7-47E6-A1AA-340DC56FE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759" y="1350147"/>
                  <a:ext cx="452204" cy="6771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BD43C7-0C24-43EE-A570-8F196385721B}"/>
                  </a:ext>
                </a:extLst>
              </p:cNvPr>
              <p:cNvSpPr txBox="1"/>
              <p:nvPr/>
            </p:nvSpPr>
            <p:spPr>
              <a:xfrm>
                <a:off x="524656" y="5293640"/>
                <a:ext cx="4871802" cy="108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→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BD43C7-0C24-43EE-A570-8F1963857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56" y="5293640"/>
                <a:ext cx="4871802" cy="1087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631971-6B7F-4305-AA52-9AEF701FDD3B}"/>
                  </a:ext>
                </a:extLst>
              </p:cNvPr>
              <p:cNvSpPr txBox="1"/>
              <p:nvPr/>
            </p:nvSpPr>
            <p:spPr>
              <a:xfrm>
                <a:off x="745759" y="59028"/>
                <a:ext cx="436713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b="1" u="sng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</a:t>
                </a:r>
                <a:r>
                  <a:rPr lang="en-US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 </a:t>
                </a:r>
                <a:r>
                  <a:rPr lang="en-US" sz="2800" b="1" u="sng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en-US" sz="2800" b="1" u="sng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631971-6B7F-4305-AA52-9AEF701FD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59" y="59028"/>
                <a:ext cx="4367134" cy="954107"/>
              </a:xfrm>
              <a:prstGeom prst="rect">
                <a:avLst/>
              </a:prstGeom>
              <a:blipFill>
                <a:blip r:embed="rId9"/>
                <a:stretch>
                  <a:fillRect l="-2789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12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96EF1E-B7D5-4391-8230-7B9504482EB1}"/>
                  </a:ext>
                </a:extLst>
              </p:cNvPr>
              <p:cNvSpPr txBox="1"/>
              <p:nvPr/>
            </p:nvSpPr>
            <p:spPr>
              <a:xfrm>
                <a:off x="149901" y="419725"/>
                <a:ext cx="10613036" cy="140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→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+……..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96EF1E-B7D5-4391-8230-7B950448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1" y="419725"/>
                <a:ext cx="10613036" cy="140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F5368-95A4-418C-A63A-6B6807C70339}"/>
                  </a:ext>
                </a:extLst>
              </p:cNvPr>
              <p:cNvSpPr txBox="1"/>
              <p:nvPr/>
            </p:nvSpPr>
            <p:spPr>
              <a:xfrm>
                <a:off x="734517" y="1986116"/>
                <a:ext cx="8034729" cy="140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→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+……..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F5368-95A4-418C-A63A-6B6807C70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17" y="1986116"/>
                <a:ext cx="8034729" cy="140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552CFB-2B2E-4570-B684-53D2398BB5C3}"/>
                  </a:ext>
                </a:extLst>
              </p:cNvPr>
              <p:cNvSpPr txBox="1"/>
              <p:nvPr/>
            </p:nvSpPr>
            <p:spPr>
              <a:xfrm>
                <a:off x="944381" y="3665439"/>
                <a:ext cx="9578714" cy="902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=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!</m:t>
                            </m:r>
                          </m:den>
                        </m:f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!</m:t>
                            </m:r>
                          </m:den>
                        </m:f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!</m:t>
                            </m:r>
                          </m:den>
                        </m:f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……..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552CFB-2B2E-4570-B684-53D2398B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81" y="3665439"/>
                <a:ext cx="9578714" cy="902939"/>
              </a:xfrm>
              <a:prstGeom prst="rect">
                <a:avLst/>
              </a:prstGeom>
              <a:blipFill>
                <a:blip r:embed="rId5"/>
                <a:stretch>
                  <a:fillRect l="-1655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CC710-3EB6-49CA-A02C-2F09C2EBBB2D}"/>
                  </a:ext>
                </a:extLst>
              </p:cNvPr>
              <p:cNvSpPr txBox="1"/>
              <p:nvPr/>
            </p:nvSpPr>
            <p:spPr>
              <a:xfrm>
                <a:off x="944381" y="4879713"/>
                <a:ext cx="19337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CC710-3EB6-49CA-A02C-2F09C2EB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81" y="4879713"/>
                <a:ext cx="193373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55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2333A-7E40-46F8-AE9A-68F9F530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95F5E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837" y="1002876"/>
            <a:ext cx="9503766" cy="1410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6F08A-3F91-4D7C-8C34-C715BD7D98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95F5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42176" b="79778"/>
          <a:stretch/>
        </p:blipFill>
        <p:spPr>
          <a:xfrm>
            <a:off x="1768839" y="2413417"/>
            <a:ext cx="9503764" cy="449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94A02-8474-4470-B09A-9FD7F9C6A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95F5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3" b="63307"/>
          <a:stretch/>
        </p:blipFill>
        <p:spPr>
          <a:xfrm>
            <a:off x="1768839" y="2863122"/>
            <a:ext cx="9503764" cy="1484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20643-C9C4-40EB-AA97-5B4BC2492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95F5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3" b="52441"/>
          <a:stretch/>
        </p:blipFill>
        <p:spPr>
          <a:xfrm>
            <a:off x="1768838" y="4347150"/>
            <a:ext cx="9503764" cy="1019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63E67-2C38-4746-9F4B-3F5122DEC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95F5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0" b="41744"/>
          <a:stretch/>
        </p:blipFill>
        <p:spPr>
          <a:xfrm>
            <a:off x="1768836" y="5337963"/>
            <a:ext cx="9503763" cy="103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E5D0DB-B3BA-4B04-BEDE-441C1AE8EAFA}"/>
                  </a:ext>
                </a:extLst>
              </p:cNvPr>
              <p:cNvSpPr txBox="1"/>
              <p:nvPr/>
            </p:nvSpPr>
            <p:spPr>
              <a:xfrm>
                <a:off x="389743" y="-117674"/>
                <a:ext cx="8514413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নির্ণয়ঃ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E5D0DB-B3BA-4B04-BEDE-441C1AE8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3" y="-117674"/>
                <a:ext cx="8514413" cy="712887"/>
              </a:xfrm>
              <a:prstGeom prst="rect">
                <a:avLst/>
              </a:prstGeom>
              <a:blipFill>
                <a:blip r:embed="rId6"/>
                <a:stretch>
                  <a:fillRect l="-1503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74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8D75CA-1023-4C17-A283-5FD6152E0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7E2E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577" b="29519"/>
          <a:stretch/>
        </p:blipFill>
        <p:spPr>
          <a:xfrm>
            <a:off x="1813809" y="119921"/>
            <a:ext cx="9383839" cy="113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86FA5-E3B3-48F2-8F95-8C5D699EDC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3" t="21855" r="28600" b="67435"/>
          <a:stretch/>
        </p:blipFill>
        <p:spPr>
          <a:xfrm>
            <a:off x="1813809" y="1193592"/>
            <a:ext cx="938384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0FFB45-E72D-470A-A709-6CB6E8683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3" t="32565" r="28600" b="56418"/>
          <a:stretch/>
        </p:blipFill>
        <p:spPr>
          <a:xfrm>
            <a:off x="1813810" y="2173574"/>
            <a:ext cx="9383840" cy="940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FEB45-399A-418E-BC31-11633E1D93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3" t="43582" r="28600" b="46718"/>
          <a:stretch/>
        </p:blipFill>
        <p:spPr>
          <a:xfrm>
            <a:off x="1813810" y="3084226"/>
            <a:ext cx="9383840" cy="828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91E63-7A35-4037-A0C6-4CD271E75E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3" t="52931" r="28600" b="37763"/>
          <a:stretch/>
        </p:blipFill>
        <p:spPr>
          <a:xfrm>
            <a:off x="1813810" y="3889947"/>
            <a:ext cx="9383841" cy="794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EA9582-B159-4FF3-838F-DE3320D0D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3" t="61007" r="28600" b="29687"/>
          <a:stretch/>
        </p:blipFill>
        <p:spPr>
          <a:xfrm>
            <a:off x="1813810" y="4665688"/>
            <a:ext cx="9383842" cy="79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F1841-28B8-4842-A5DB-9B1AE4D402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3" t="69435" r="28600" b="19548"/>
          <a:stretch/>
        </p:blipFill>
        <p:spPr>
          <a:xfrm>
            <a:off x="1813809" y="5460167"/>
            <a:ext cx="9383839" cy="9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1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21562" y="642471"/>
            <a:ext cx="1237129" cy="627529"/>
          </a:xfrm>
          <a:prstGeom prst="rightArrow">
            <a:avLst/>
          </a:prstGeom>
          <a:solidFill>
            <a:srgbClr val="95F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5D695-4676-4253-80C4-A4E5595ED639}"/>
              </a:ext>
            </a:extLst>
          </p:cNvPr>
          <p:cNvSpPr txBox="1"/>
          <p:nvPr/>
        </p:nvSpPr>
        <p:spPr>
          <a:xfrm>
            <a:off x="9018059" y="694625"/>
            <a:ext cx="215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১০মিনিট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5A05EC-695D-4253-A576-5FDD38F83930}"/>
                  </a:ext>
                </a:extLst>
              </p:cNvPr>
              <p:cNvSpPr/>
              <p:nvPr/>
            </p:nvSpPr>
            <p:spPr>
              <a:xfrm>
                <a:off x="2157653" y="2468461"/>
                <a:ext cx="5636029" cy="80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নির্ণয়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5A05EC-695D-4253-A576-5FDD38F83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53" y="2468461"/>
                <a:ext cx="5636029" cy="801630"/>
              </a:xfrm>
              <a:prstGeom prst="rect">
                <a:avLst/>
              </a:prstGeom>
              <a:blipFill>
                <a:blip r:embed="rId3"/>
                <a:stretch>
                  <a:fillRect l="-2814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E8941E-F533-477F-8DD5-D5B85C4BEC53}"/>
                  </a:ext>
                </a:extLst>
              </p:cNvPr>
              <p:cNvSpPr/>
              <p:nvPr/>
            </p:nvSpPr>
            <p:spPr>
              <a:xfrm>
                <a:off x="2178678" y="3407337"/>
                <a:ext cx="5636029" cy="80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2।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নির্ণয়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E8941E-F533-477F-8DD5-D5B85C4BE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678" y="3407337"/>
                <a:ext cx="5636029" cy="801630"/>
              </a:xfrm>
              <a:prstGeom prst="rect">
                <a:avLst/>
              </a:prstGeom>
              <a:blipFill>
                <a:blip r:embed="rId4"/>
                <a:stretch>
                  <a:fillRect l="-2703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82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EF780-6FB8-4011-9646-7F381DF07D27}"/>
              </a:ext>
            </a:extLst>
          </p:cNvPr>
          <p:cNvSpPr txBox="1"/>
          <p:nvPr/>
        </p:nvSpPr>
        <p:spPr>
          <a:xfrm>
            <a:off x="1593943" y="0"/>
            <a:ext cx="710825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u="dottedHeavy" dirty="0" err="1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সমস্যা</a:t>
            </a:r>
            <a:r>
              <a:rPr lang="en-US" sz="3200" b="1" u="dottedHeavy" dirty="0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 </a:t>
            </a:r>
            <a:r>
              <a:rPr lang="en-US" sz="3200" b="1" u="dottedHeavy" dirty="0" err="1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গুলোর</a:t>
            </a:r>
            <a:r>
              <a:rPr lang="en-US" sz="3200" b="1" u="dottedHeavy" dirty="0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  </a:t>
            </a:r>
            <a:r>
              <a:rPr lang="en-US" sz="3200" b="1" u="dottedHeavy" dirty="0" err="1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সমাধান</a:t>
            </a:r>
            <a:r>
              <a:rPr lang="en-US" sz="3200" b="1" u="dottedHeavy" dirty="0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 </a:t>
            </a:r>
            <a:r>
              <a:rPr lang="en-US" sz="3200" b="1" u="dottedHeavy" dirty="0" err="1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মিলিয়ে</a:t>
            </a:r>
            <a:r>
              <a:rPr lang="en-US" sz="3200" b="1" u="dottedHeavy" dirty="0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 </a:t>
            </a:r>
            <a:r>
              <a:rPr lang="en-US" sz="3200" b="1" u="dottedHeavy" dirty="0" err="1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নাও</a:t>
            </a:r>
            <a:r>
              <a:rPr lang="en-US" sz="3200" b="1" u="dottedHeavy" dirty="0">
                <a:ln/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90D2F5-CC7D-4E29-B75C-03B2CB8BB744}"/>
              </a:ext>
            </a:extLst>
          </p:cNvPr>
          <p:cNvGrpSpPr/>
          <p:nvPr/>
        </p:nvGrpSpPr>
        <p:grpSpPr>
          <a:xfrm>
            <a:off x="748753" y="884368"/>
            <a:ext cx="9942045" cy="5651106"/>
            <a:chOff x="805903" y="867104"/>
            <a:chExt cx="10240228" cy="59382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B302C3-15AF-4AAE-8F05-CC33544C1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95F5E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"/>
            <a:stretch/>
          </p:blipFill>
          <p:spPr>
            <a:xfrm>
              <a:off x="825144" y="1322789"/>
              <a:ext cx="10201747" cy="548255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8156F2-5099-4A7B-9680-069FBCAC9EC2}"/>
                </a:ext>
              </a:extLst>
            </p:cNvPr>
            <p:cNvGrpSpPr/>
            <p:nvPr/>
          </p:nvGrpSpPr>
          <p:grpSpPr>
            <a:xfrm>
              <a:off x="805903" y="867104"/>
              <a:ext cx="10240228" cy="461665"/>
              <a:chOff x="825144" y="861124"/>
              <a:chExt cx="10240228" cy="46166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00D0886-18F1-4175-B2CB-EE27093627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95F5E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09" t="-1040" b="93040"/>
              <a:stretch/>
            </p:blipFill>
            <p:spPr>
              <a:xfrm>
                <a:off x="1571054" y="873084"/>
                <a:ext cx="9494318" cy="449705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A94103-7DA4-4C75-9B92-75897CBA2A1D}"/>
                  </a:ext>
                </a:extLst>
              </p:cNvPr>
              <p:cNvSpPr/>
              <p:nvPr/>
            </p:nvSpPr>
            <p:spPr>
              <a:xfrm>
                <a:off x="825144" y="861124"/>
                <a:ext cx="811675" cy="461665"/>
              </a:xfrm>
              <a:prstGeom prst="rect">
                <a:avLst/>
              </a:prstGeom>
              <a:solidFill>
                <a:srgbClr val="95F5EA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24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3DB0BE-A6B3-4EE6-8B91-E6B8B72528E3}"/>
                  </a:ext>
                </a:extLst>
              </p:cNvPr>
              <p:cNvSpPr/>
              <p:nvPr/>
            </p:nvSpPr>
            <p:spPr>
              <a:xfrm>
                <a:off x="268894" y="322526"/>
                <a:ext cx="3402768" cy="624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নির্ণয়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3DB0BE-A6B3-4EE6-8B91-E6B8B7252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94" y="322526"/>
                <a:ext cx="3402768" cy="624273"/>
              </a:xfrm>
              <a:prstGeom prst="rect">
                <a:avLst/>
              </a:prstGeom>
              <a:blipFill>
                <a:blip r:embed="rId4"/>
                <a:stretch>
                  <a:fillRect l="-2688" r="-1792" b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50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89658" y="181970"/>
            <a:ext cx="9144000" cy="667603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350" y="2314243"/>
            <a:ext cx="86106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6358" y="4401455"/>
            <a:ext cx="86106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59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096576-8155-407C-812F-3DFD13DA9206}"/>
                  </a:ext>
                </a:extLst>
              </p:cNvPr>
              <p:cNvSpPr/>
              <p:nvPr/>
            </p:nvSpPr>
            <p:spPr>
              <a:xfrm>
                <a:off x="779489" y="482442"/>
                <a:ext cx="5636029" cy="624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2।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নির্ণয়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096576-8155-407C-812F-3DFD13DA9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9" y="482442"/>
                <a:ext cx="5636029" cy="624273"/>
              </a:xfrm>
              <a:prstGeom prst="rect">
                <a:avLst/>
              </a:prstGeom>
              <a:blipFill>
                <a:blip r:embed="rId3"/>
                <a:stretch>
                  <a:fillRect l="-1732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084EFC1-8902-4369-BE0D-8E1A41931BA6}"/>
              </a:ext>
            </a:extLst>
          </p:cNvPr>
          <p:cNvSpPr txBox="1"/>
          <p:nvPr/>
        </p:nvSpPr>
        <p:spPr>
          <a:xfrm>
            <a:off x="779489" y="1352879"/>
            <a:ext cx="531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ধরি,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f(x)=  ln(x)</a:t>
            </a:r>
            <a:endParaRPr lang="en-US" sz="44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728C93-FBEF-4F62-8738-61DF456755AD}"/>
                  </a:ext>
                </a:extLst>
              </p:cNvPr>
              <p:cNvSpPr txBox="1"/>
              <p:nvPr/>
            </p:nvSpPr>
            <p:spPr>
              <a:xfrm>
                <a:off x="422909" y="2009996"/>
                <a:ext cx="39159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i="1" baseline="30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x+h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ln(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x+h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728C93-FBEF-4F62-8738-61DF45675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9" y="2009996"/>
                <a:ext cx="3915964" cy="646331"/>
              </a:xfrm>
              <a:prstGeom prst="rect">
                <a:avLst/>
              </a:prstGeom>
              <a:blipFill>
                <a:blip r:embed="rId4"/>
                <a:stretch>
                  <a:fillRect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93DB5B-FC95-43A9-9964-4F448E796CBE}"/>
                  </a:ext>
                </a:extLst>
              </p:cNvPr>
              <p:cNvSpPr txBox="1"/>
              <p:nvPr/>
            </p:nvSpPr>
            <p:spPr>
              <a:xfrm>
                <a:off x="-120802" y="3328938"/>
                <a:ext cx="5585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i="1" baseline="30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93DB5B-FC95-43A9-9964-4F448E796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802" y="3328938"/>
                <a:ext cx="5585600" cy="707886"/>
              </a:xfrm>
              <a:prstGeom prst="rect">
                <a:avLst/>
              </a:prstGeom>
              <a:blipFill>
                <a:blip r:embed="rId5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5F084A-6A71-4569-A1BD-581677B4F410}"/>
                  </a:ext>
                </a:extLst>
              </p:cNvPr>
              <p:cNvSpPr txBox="1"/>
              <p:nvPr/>
            </p:nvSpPr>
            <p:spPr>
              <a:xfrm>
                <a:off x="-627920" y="4121441"/>
                <a:ext cx="5585600" cy="820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log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 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5F084A-6A71-4569-A1BD-581677B4F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7920" y="4121441"/>
                <a:ext cx="5585600" cy="820225"/>
              </a:xfrm>
              <a:prstGeom prst="rect">
                <a:avLst/>
              </a:prstGeom>
              <a:blipFill>
                <a:blip r:embed="rId6"/>
                <a:stretch>
                  <a:fillRect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FBC290-B1C8-4B67-94F1-2479B7C96B15}"/>
                  </a:ext>
                </a:extLst>
              </p:cNvPr>
              <p:cNvSpPr txBox="1"/>
              <p:nvPr/>
            </p:nvSpPr>
            <p:spPr>
              <a:xfrm>
                <a:off x="-753306" y="4861037"/>
                <a:ext cx="3903588" cy="785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log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 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FBC290-B1C8-4B67-94F1-2479B7C96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3306" y="4861037"/>
                <a:ext cx="3903588" cy="785023"/>
              </a:xfrm>
              <a:prstGeom prst="rect">
                <a:avLst/>
              </a:prstGeom>
              <a:blipFill>
                <a:blip r:embed="rId7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D727C-A03A-4CDF-88C5-619F24286B30}"/>
                  </a:ext>
                </a:extLst>
              </p:cNvPr>
              <p:cNvSpPr txBox="1"/>
              <p:nvPr/>
            </p:nvSpPr>
            <p:spPr>
              <a:xfrm>
                <a:off x="1198488" y="5681895"/>
                <a:ext cx="8315684" cy="88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    .. .    …   …    ….      ….          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D727C-A03A-4CDF-88C5-619F24286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8" y="5681895"/>
                <a:ext cx="8315684" cy="881523"/>
              </a:xfrm>
              <a:prstGeom prst="rect">
                <a:avLst/>
              </a:prstGeom>
              <a:blipFill>
                <a:blip r:embed="rId8"/>
                <a:stretch>
                  <a:fillRect l="-1173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D04BFB-29F3-4DE0-8124-A8ECC95A8E9A}"/>
                  </a:ext>
                </a:extLst>
              </p:cNvPr>
              <p:cNvSpPr txBox="1"/>
              <p:nvPr/>
            </p:nvSpPr>
            <p:spPr>
              <a:xfrm>
                <a:off x="213005" y="2637080"/>
                <a:ext cx="7267575" cy="674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অন্তরজের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সংগাটি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}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D04BFB-29F3-4DE0-8124-A8ECC95A8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05" y="2637080"/>
                <a:ext cx="7267575" cy="674608"/>
              </a:xfrm>
              <a:prstGeom prst="rect">
                <a:avLst/>
              </a:prstGeom>
              <a:blipFill>
                <a:blip r:embed="rId9"/>
                <a:stretch>
                  <a:fillRect l="-1342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91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7E428A-4471-490B-947C-7293466CB908}"/>
                  </a:ext>
                </a:extLst>
              </p:cNvPr>
              <p:cNvSpPr txBox="1"/>
              <p:nvPr/>
            </p:nvSpPr>
            <p:spPr>
              <a:xfrm>
                <a:off x="485772" y="2069934"/>
                <a:ext cx="9229724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    .. .    …   …    ….      ….        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7E428A-4471-490B-947C-7293466CB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2" y="2069934"/>
                <a:ext cx="9229724" cy="668388"/>
              </a:xfrm>
              <a:prstGeom prst="rect">
                <a:avLst/>
              </a:prstGeom>
              <a:blipFill>
                <a:blip r:embed="rId3"/>
                <a:stretch>
                  <a:fillRect l="-1057" b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FFCB63-3E79-4D85-9D30-CB2CAB3978A7}"/>
                  </a:ext>
                </a:extLst>
              </p:cNvPr>
              <p:cNvSpPr txBox="1"/>
              <p:nvPr/>
            </p:nvSpPr>
            <p:spPr>
              <a:xfrm>
                <a:off x="485772" y="2738322"/>
                <a:ext cx="7286625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    .. .    …   …    ….     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FFCB63-3E79-4D85-9D30-CB2CAB39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2" y="2738322"/>
                <a:ext cx="7286625" cy="615874"/>
              </a:xfrm>
              <a:prstGeom prst="rect">
                <a:avLst/>
              </a:prstGeom>
              <a:blipFill>
                <a:blip r:embed="rId4"/>
                <a:stretch>
                  <a:fillRect l="-1339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FA94D-2400-45AD-B8CC-AE4FC8668534}"/>
                  </a:ext>
                </a:extLst>
              </p:cNvPr>
              <p:cNvSpPr txBox="1"/>
              <p:nvPr/>
            </p:nvSpPr>
            <p:spPr>
              <a:xfrm>
                <a:off x="485773" y="3614963"/>
                <a:ext cx="7286625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FA94D-2400-45AD-B8CC-AE4FC8668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" y="3614963"/>
                <a:ext cx="7286625" cy="615874"/>
              </a:xfrm>
              <a:prstGeom prst="rect">
                <a:avLst/>
              </a:prstGeom>
              <a:blipFill>
                <a:blip r:embed="rId5"/>
                <a:stretch>
                  <a:fillRect l="-1339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B24AC-2D8D-471B-894C-D3EB2E58D5BE}"/>
                  </a:ext>
                </a:extLst>
              </p:cNvPr>
              <p:cNvSpPr txBox="1"/>
              <p:nvPr/>
            </p:nvSpPr>
            <p:spPr>
              <a:xfrm>
                <a:off x="523695" y="1054976"/>
                <a:ext cx="8458379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−  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+ 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− 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+    .. .    …   …    ….      ….          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B24AC-2D8D-471B-894C-D3EB2E58D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95" y="1054976"/>
                <a:ext cx="8458379" cy="913520"/>
              </a:xfrm>
              <a:prstGeom prst="rect">
                <a:avLst/>
              </a:prstGeom>
              <a:blipFill>
                <a:blip r:embed="rId6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9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69418" y="609600"/>
            <a:ext cx="1559858" cy="672353"/>
          </a:xfrm>
          <a:prstGeom prst="rightArrow">
            <a:avLst/>
          </a:prstGeom>
          <a:solidFill>
            <a:srgbClr val="95F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B115EA-8001-4C02-8C62-24D92201A71F}"/>
                  </a:ext>
                </a:extLst>
              </p:cNvPr>
              <p:cNvSpPr/>
              <p:nvPr/>
            </p:nvSpPr>
            <p:spPr>
              <a:xfrm>
                <a:off x="1910631" y="4412110"/>
                <a:ext cx="8475269" cy="1067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4400" dirty="0"/>
                  <a:t>)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মুল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অন্তরীকরণ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B115EA-8001-4C02-8C62-24D92201A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31" y="4412110"/>
                <a:ext cx="8475269" cy="1067600"/>
              </a:xfrm>
              <a:prstGeom prst="rect">
                <a:avLst/>
              </a:prstGeom>
              <a:blipFill>
                <a:blip r:embed="rId3"/>
                <a:stretch>
                  <a:fillRect l="-2876" r="-359" b="-16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F4C36B-8897-45A5-B39F-4B31A1372E1E}"/>
                  </a:ext>
                </a:extLst>
              </p:cNvPr>
              <p:cNvSpPr/>
              <p:nvPr/>
            </p:nvSpPr>
            <p:spPr>
              <a:xfrm>
                <a:off x="1910631" y="3148496"/>
                <a:ext cx="4001224" cy="1067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4400" dirty="0"/>
                  <a:t>= ?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F4C36B-8897-45A5-B39F-4B31A1372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31" y="3148496"/>
                <a:ext cx="4001224" cy="1067536"/>
              </a:xfrm>
              <a:prstGeom prst="rect">
                <a:avLst/>
              </a:prstGeom>
              <a:blipFill>
                <a:blip r:embed="rId4"/>
                <a:stretch>
                  <a:fillRect l="-6088" r="-5936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3550BB-EFB8-4BE8-97D0-9A2CD0297F88}"/>
                  </a:ext>
                </a:extLst>
              </p:cNvPr>
              <p:cNvSpPr/>
              <p:nvPr/>
            </p:nvSpPr>
            <p:spPr>
              <a:xfrm>
                <a:off x="1910631" y="1827696"/>
                <a:ext cx="3317575" cy="1067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4400" dirty="0"/>
                  <a:t>)= 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3550BB-EFB8-4BE8-97D0-9A2CD0297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31" y="1827696"/>
                <a:ext cx="3317575" cy="1067536"/>
              </a:xfrm>
              <a:prstGeom prst="rect">
                <a:avLst/>
              </a:prstGeom>
              <a:blipFill>
                <a:blip r:embed="rId5"/>
                <a:stretch>
                  <a:fillRect l="-7339" r="-6606" b="-16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44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C24019-D752-4D77-9520-68316D89B8C7}"/>
                  </a:ext>
                </a:extLst>
              </p:cNvPr>
              <p:cNvSpPr/>
              <p:nvPr/>
            </p:nvSpPr>
            <p:spPr>
              <a:xfrm>
                <a:off x="1910631" y="2037730"/>
                <a:ext cx="4315412" cy="1067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4400" dirty="0"/>
                  <a:t>= ?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C24019-D752-4D77-9520-68316D89B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31" y="2037730"/>
                <a:ext cx="4315412" cy="1067536"/>
              </a:xfrm>
              <a:prstGeom prst="rect">
                <a:avLst/>
              </a:prstGeom>
              <a:blipFill>
                <a:blip r:embed="rId3"/>
                <a:stretch>
                  <a:fillRect l="-5650" r="-4802" b="-16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6D7E5F-02A3-4892-A8E2-25416CD1DC8E}"/>
                  </a:ext>
                </a:extLst>
              </p:cNvPr>
              <p:cNvSpPr/>
              <p:nvPr/>
            </p:nvSpPr>
            <p:spPr>
              <a:xfrm>
                <a:off x="1789604" y="3429000"/>
                <a:ext cx="3975576" cy="1067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sec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4400" dirty="0"/>
                  <a:t>= ?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6D7E5F-02A3-4892-A8E2-25416CD1D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04" y="3429000"/>
                <a:ext cx="3975576" cy="1067536"/>
              </a:xfrm>
              <a:prstGeom prst="rect">
                <a:avLst/>
              </a:prstGeom>
              <a:blipFill>
                <a:blip r:embed="rId4"/>
                <a:stretch>
                  <a:fillRect l="-6288" r="-521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B4BE9F-B3DD-4D71-A294-E89401DA1506}"/>
                  </a:ext>
                </a:extLst>
              </p:cNvPr>
              <p:cNvSpPr/>
              <p:nvPr/>
            </p:nvSpPr>
            <p:spPr>
              <a:xfrm>
                <a:off x="1910631" y="4820270"/>
                <a:ext cx="3946593" cy="1067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/>
                  <a:t>)  =  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B4BE9F-B3DD-4D71-A294-E89401DA1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31" y="4820270"/>
                <a:ext cx="3946593" cy="1067536"/>
              </a:xfrm>
              <a:prstGeom prst="rect">
                <a:avLst/>
              </a:prstGeom>
              <a:blipFill>
                <a:blip r:embed="rId5"/>
                <a:stretch>
                  <a:fillRect l="-6173" r="-5401" b="-16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A92B834-E35E-48FD-96FD-4D91372415A2}"/>
              </a:ext>
            </a:extLst>
          </p:cNvPr>
          <p:cNvGrpSpPr/>
          <p:nvPr/>
        </p:nvGrpSpPr>
        <p:grpSpPr>
          <a:xfrm>
            <a:off x="853190" y="294391"/>
            <a:ext cx="2444646" cy="1325563"/>
            <a:chOff x="7484967" y="718869"/>
            <a:chExt cx="2743200" cy="163284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30897FE6-68D6-4F63-8B1A-1471C33B2AEE}"/>
                </a:ext>
              </a:extLst>
            </p:cNvPr>
            <p:cNvSpPr/>
            <p:nvPr/>
          </p:nvSpPr>
          <p:spPr>
            <a:xfrm>
              <a:off x="7484967" y="718869"/>
              <a:ext cx="2743200" cy="899410"/>
            </a:xfrm>
            <a:prstGeom prst="triangle">
              <a:avLst/>
            </a:prstGeom>
            <a:solidFill>
              <a:srgbClr val="95F5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বাড়ির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2B1A36-2615-40E1-A052-F8C9CCF6BD54}"/>
                </a:ext>
              </a:extLst>
            </p:cNvPr>
            <p:cNvSpPr/>
            <p:nvPr/>
          </p:nvSpPr>
          <p:spPr>
            <a:xfrm>
              <a:off x="7829741" y="1592329"/>
              <a:ext cx="2053652" cy="759387"/>
            </a:xfrm>
            <a:prstGeom prst="rect">
              <a:avLst/>
            </a:prstGeom>
            <a:solidFill>
              <a:srgbClr val="95F5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কাজ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56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0D6D5-8959-4138-B883-DCA2E6AEB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1" y="-96078"/>
            <a:ext cx="11209469" cy="7050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6BD6D-749B-4FCC-827F-35E50A42D5CA}"/>
              </a:ext>
            </a:extLst>
          </p:cNvPr>
          <p:cNvSpPr/>
          <p:nvPr/>
        </p:nvSpPr>
        <p:spPr>
          <a:xfrm>
            <a:off x="2981807" y="2557670"/>
            <a:ext cx="6981957" cy="2820230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r>
              <a:rPr lang="en-US" sz="1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5F5E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95F5EA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1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068" y="3532631"/>
            <a:ext cx="58538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 মাকসুদুর রহমান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 (গণিত)</a:t>
            </a:r>
          </a:p>
          <a:p>
            <a:pPr marL="914400" lvl="1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হাজী জালাল উদ্দিন মহিলা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914400" lvl="1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পাথরঘাটা, বরগুনা।</a:t>
            </a:r>
          </a:p>
          <a:p>
            <a:pPr marL="914400" lvl="1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–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০১৭২১৩৯৭০৯৫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lvl="1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maksud111975@gmail 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676" y="2355801"/>
            <a:ext cx="1186374" cy="1355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9F38C-0CC4-4D98-BDC0-CDEEF1462689}"/>
              </a:ext>
            </a:extLst>
          </p:cNvPr>
          <p:cNvSpPr txBox="1"/>
          <p:nvPr/>
        </p:nvSpPr>
        <p:spPr>
          <a:xfrm>
            <a:off x="1509932" y="1622034"/>
            <a:ext cx="265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শিক্ষক</a:t>
            </a:r>
            <a:r>
              <a:rPr lang="en-US" sz="2400" dirty="0"/>
              <a:t> </a:t>
            </a:r>
            <a:r>
              <a:rPr lang="en-US" sz="2800" dirty="0" err="1"/>
              <a:t>পরিচিতি</a:t>
            </a:r>
            <a:r>
              <a:rPr lang="en-US" sz="2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4246A-9431-4D31-B441-074F6EC62A5E}"/>
              </a:ext>
            </a:extLst>
          </p:cNvPr>
          <p:cNvSpPr txBox="1"/>
          <p:nvPr/>
        </p:nvSpPr>
        <p:spPr>
          <a:xfrm>
            <a:off x="7968607" y="1529701"/>
            <a:ext cx="244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95C36098-3DCB-4ACB-A71F-0E0F82823B1F}"/>
              </a:ext>
            </a:extLst>
          </p:cNvPr>
          <p:cNvSpPr/>
          <p:nvPr/>
        </p:nvSpPr>
        <p:spPr>
          <a:xfrm>
            <a:off x="6338122" y="1492328"/>
            <a:ext cx="5853878" cy="5395068"/>
          </a:xfrm>
          <a:prstGeom prst="verticalScroll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1AA9434C-8C4C-409C-A12E-D73E47C0EDCB}"/>
              </a:ext>
            </a:extLst>
          </p:cNvPr>
          <p:cNvSpPr/>
          <p:nvPr/>
        </p:nvSpPr>
        <p:spPr>
          <a:xfrm>
            <a:off x="-21574" y="1390623"/>
            <a:ext cx="6891920" cy="5602632"/>
          </a:xfrm>
          <a:prstGeom prst="verticalScroll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7482B-820A-4807-BDA2-252EA29D1E96}"/>
              </a:ext>
            </a:extLst>
          </p:cNvPr>
          <p:cNvSpPr txBox="1"/>
          <p:nvPr/>
        </p:nvSpPr>
        <p:spPr>
          <a:xfrm>
            <a:off x="4718922" y="259183"/>
            <a:ext cx="4647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11102E-4AF0-49B4-A9E4-60CB8DFB4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749266"/>
              </p:ext>
            </p:extLst>
          </p:nvPr>
        </p:nvGraphicFramePr>
        <p:xfrm>
          <a:off x="6854142" y="2421546"/>
          <a:ext cx="4647017" cy="393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7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B6C083-EBC1-4FE9-8CDB-60552A7675C3}"/>
                  </a:ext>
                </a:extLst>
              </p:cNvPr>
              <p:cNvSpPr txBox="1"/>
              <p:nvPr/>
            </p:nvSpPr>
            <p:spPr>
              <a:xfrm rot="2505830">
                <a:off x="203896" y="871013"/>
                <a:ext cx="1541640" cy="1285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4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>
                        <m:fPr>
                          <m:ctrlPr>
                            <a:rPr lang="en-US" sz="4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4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440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4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B6C083-EBC1-4FE9-8CDB-60552A767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05830">
                <a:off x="203896" y="871013"/>
                <a:ext cx="1541640" cy="1285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B9D23B-9A1B-42AB-8039-927E0D7131EC}"/>
                  </a:ext>
                </a:extLst>
              </p:cNvPr>
              <p:cNvSpPr/>
              <p:nvPr/>
            </p:nvSpPr>
            <p:spPr>
              <a:xfrm flipH="1">
                <a:off x="4450354" y="2679299"/>
                <a:ext cx="45719" cy="18453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B9D23B-9A1B-42AB-8039-927E0D713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50354" y="2679299"/>
                <a:ext cx="45719" cy="1845377"/>
              </a:xfrm>
              <a:prstGeom prst="rect">
                <a:avLst/>
              </a:prstGeom>
              <a:blipFill>
                <a:blip r:embed="rId5"/>
                <a:stretch>
                  <a:fillRect r="-12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BDA4809-F4C9-48D9-A0C5-A1933CA32F0B}"/>
              </a:ext>
            </a:extLst>
          </p:cNvPr>
          <p:cNvGrpSpPr/>
          <p:nvPr/>
        </p:nvGrpSpPr>
        <p:grpSpPr>
          <a:xfrm>
            <a:off x="4250197" y="4718019"/>
            <a:ext cx="3303957" cy="2086650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F4B01D2-D773-4E5C-9B49-051755E233EE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F4B01D2-D773-4E5C-9B49-051755E233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23C4A7-4EE0-4A97-8367-D1F058037C5C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23C4A7-4EE0-4A97-8367-D1F058037C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A5EA0CD-4AE0-4A17-A79B-62D369E1950D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A5EA0CD-4AE0-4A17-A79B-62D369E195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8B4F06-F039-4630-BC40-0AE694FBF89F}"/>
              </a:ext>
            </a:extLst>
          </p:cNvPr>
          <p:cNvGrpSpPr/>
          <p:nvPr/>
        </p:nvGrpSpPr>
        <p:grpSpPr>
          <a:xfrm>
            <a:off x="6142042" y="766648"/>
            <a:ext cx="3283225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82C581B-03EF-42EB-BC62-8ACE5BD2B648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82C581B-03EF-42EB-BC62-8ACE5BD2B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D0A6AB-CBD8-43BF-BD29-485E98A636FB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D0A6AB-CBD8-43BF-BD29-485E98A636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7857C28-442A-4C04-A893-B8DDCDD3D95F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1" i="1" spc="50">
                                <a:ln w="0"/>
                                <a:solidFill>
                                  <a:schemeClr val="bg2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7857C28-442A-4C04-A893-B8DDCDD3D9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7E1BF9-0DA7-48BB-9F59-99C19F9053FA}"/>
              </a:ext>
            </a:extLst>
          </p:cNvPr>
          <p:cNvGrpSpPr/>
          <p:nvPr/>
        </p:nvGrpSpPr>
        <p:grpSpPr>
          <a:xfrm>
            <a:off x="1008885" y="3672504"/>
            <a:ext cx="3283225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48EEFB-08B4-4595-9CCD-A177061C6E63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48EEFB-08B4-4595-9CCD-A177061C6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E3DAF2B-C6BC-4F71-8F95-06B8A2977D7D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E3DAF2B-C6BC-4F71-8F95-06B8A2977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4112F0-3B3F-46B1-B825-8E2796BCFD11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4112F0-3B3F-46B1-B825-8E2796BCFD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86F1F2-FC3B-4B17-B177-2028A522CED0}"/>
              </a:ext>
            </a:extLst>
          </p:cNvPr>
          <p:cNvGrpSpPr/>
          <p:nvPr/>
        </p:nvGrpSpPr>
        <p:grpSpPr>
          <a:xfrm>
            <a:off x="2967218" y="513403"/>
            <a:ext cx="3283225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071584A-D0D7-4E74-B4DC-3D7462C2F75E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071584A-D0D7-4E74-B4DC-3D7462C2F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CC5FB6D-4331-4E4D-96D6-92E994633421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CC5FB6D-4331-4E4D-96D6-92E9946334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BC47C36-706E-4997-85CF-BBE9A0986534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BC47C36-706E-4997-85CF-BBE9A0986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A4C885-32E4-45CB-9607-6202EDF37223}"/>
              </a:ext>
            </a:extLst>
          </p:cNvPr>
          <p:cNvGrpSpPr/>
          <p:nvPr/>
        </p:nvGrpSpPr>
        <p:grpSpPr>
          <a:xfrm>
            <a:off x="6469109" y="4738929"/>
            <a:ext cx="3283225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0076D43-D389-479B-B059-7A49CF4D1C0E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0076D43-D389-479B-B059-7A49CF4D1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8E325C7-3F96-4281-A2D9-177AE18FB173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8E325C7-3F96-4281-A2D9-177AE18FB1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50E8EB1-784F-43C7-9F31-4E812D235489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50E8EB1-784F-43C7-9F31-4E812D2354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DB375E-7F53-4F5B-BD22-BA8CB64E29AE}"/>
              </a:ext>
            </a:extLst>
          </p:cNvPr>
          <p:cNvGrpSpPr/>
          <p:nvPr/>
        </p:nvGrpSpPr>
        <p:grpSpPr>
          <a:xfrm>
            <a:off x="241855" y="2138891"/>
            <a:ext cx="2720409" cy="1519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93AEF41-D2BF-4EB0-9203-1A72420C7C70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93AEF41-D2BF-4EB0-9203-1A72420C7C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916332D-4142-4AD4-A1FC-15036C86B2E3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916332D-4142-4AD4-A1FC-15036C86B2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F99402F-03CF-4E3C-87A5-B1A82E9EFBDB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F99402F-03CF-4E3C-87A5-B1A82E9EFB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D52737-B4AD-4916-A16F-6C8F2323DF15}"/>
              </a:ext>
            </a:extLst>
          </p:cNvPr>
          <p:cNvGrpSpPr/>
          <p:nvPr/>
        </p:nvGrpSpPr>
        <p:grpSpPr>
          <a:xfrm>
            <a:off x="263963" y="4658428"/>
            <a:ext cx="2366516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F7B18DE-EDE5-4C07-8345-DDF464E24334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F7B18DE-EDE5-4C07-8345-DDF464E24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224ED40-DE5E-4A4C-87A7-2539AF705030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224ED40-DE5E-4A4C-87A7-2539AF7050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45740BB-10F0-4006-B2A0-D88DB1F3163D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45740BB-10F0-4006-B2A0-D88DB1F31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BB7C3C-39E2-4384-9DE5-389D7783F6EA}"/>
              </a:ext>
            </a:extLst>
          </p:cNvPr>
          <p:cNvGrpSpPr/>
          <p:nvPr/>
        </p:nvGrpSpPr>
        <p:grpSpPr>
          <a:xfrm>
            <a:off x="5110910" y="2730497"/>
            <a:ext cx="3283225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8AA3FAA-86E4-493D-9D33-BF6DDD5A1A72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8AA3FAA-86E4-493D-9D33-BF6DDD5A1A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A4711B9-EB1C-4064-9992-7A5348455055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A4711B9-EB1C-4064-9992-7A53484550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721F53F-2934-42C7-ACB7-755773CAF34B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721F53F-2934-42C7-ACB7-755773CAF3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AFEDBE-8B7F-4BFF-BDCD-5E78D474444A}"/>
              </a:ext>
            </a:extLst>
          </p:cNvPr>
          <p:cNvGrpSpPr/>
          <p:nvPr/>
        </p:nvGrpSpPr>
        <p:grpSpPr>
          <a:xfrm>
            <a:off x="8546040" y="697926"/>
            <a:ext cx="2744784" cy="2074143"/>
            <a:chOff x="2736434" y="1006438"/>
            <a:chExt cx="2810313" cy="2074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021E6A3-4BCB-44EE-A105-A80901218765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021E6A3-4BCB-44EE-A105-A80901218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79404C2-12AB-41AC-A0B7-2D425617BF08}"/>
                    </a:ext>
                  </a:extLst>
                </p:cNvPr>
                <p:cNvSpPr/>
                <p:nvPr/>
              </p:nvSpPr>
              <p:spPr>
                <a:xfrm rot="2811928">
                  <a:off x="4114913" y="1340119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79404C2-12AB-41AC-A0B7-2D425617BF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114913" y="1340119"/>
                  <a:ext cx="1193595" cy="1670073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FB9FF65-E372-4CFD-8C88-7E237644435D}"/>
                    </a:ext>
                  </a:extLst>
                </p:cNvPr>
                <p:cNvSpPr/>
                <p:nvPr/>
              </p:nvSpPr>
              <p:spPr>
                <a:xfrm rot="20352846">
                  <a:off x="3916502" y="1059900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FB9FF65-E372-4CFD-8C88-7E2376444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916502" y="1059900"/>
                  <a:ext cx="1417439" cy="2020681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8FA190-7B54-4778-AF60-1C4B5927B3EE}"/>
              </a:ext>
            </a:extLst>
          </p:cNvPr>
          <p:cNvGrpSpPr/>
          <p:nvPr/>
        </p:nvGrpSpPr>
        <p:grpSpPr>
          <a:xfrm>
            <a:off x="8029816" y="2438899"/>
            <a:ext cx="3013024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4A70CAE-8E76-418E-A8A1-B08B7DF9F88D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4A70CAE-8E76-418E-A8A1-B08B7DF9F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B3617F7-F9D5-4FEB-A043-FAF041FB35A2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B3617F7-F9D5-4FEB-A043-FAF041FB35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4E1E60F-81C1-4A9A-9021-57F889A5B7E9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4E1E60F-81C1-4A9A-9021-57F889A5B7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E963D93-955B-46A4-9ED9-D95324153D4B}"/>
              </a:ext>
            </a:extLst>
          </p:cNvPr>
          <p:cNvGrpSpPr/>
          <p:nvPr/>
        </p:nvGrpSpPr>
        <p:grpSpPr>
          <a:xfrm>
            <a:off x="1957013" y="4589915"/>
            <a:ext cx="3283225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E11B6EE-5545-453F-AB03-BD257B294505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E11B6EE-5545-453F-AB03-BD257B2945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75C6726-D767-40E9-BBD9-C9877F709E7C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75C6726-D767-40E9-BBD9-C9877F709E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4E2DACF-CBDD-4BD7-BBD1-37478447B188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4E2DACF-CBDD-4BD7-BBD1-37478447B1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543514-D500-4C48-84F5-84996D8CB4DF}"/>
              </a:ext>
            </a:extLst>
          </p:cNvPr>
          <p:cNvGrpSpPr/>
          <p:nvPr/>
        </p:nvGrpSpPr>
        <p:grpSpPr>
          <a:xfrm>
            <a:off x="8988829" y="4517564"/>
            <a:ext cx="2771717" cy="2020681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CEFCA4F-25E8-49E3-BBF7-C4D1E0D61619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CEFCA4F-25E8-49E3-BBF7-C4D1E0D61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5DD603-94A2-4FF3-A05C-B60E358B40C4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5DD603-94A2-4FF3-A05C-B60E358B40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0D57BBF-173E-413C-BFAC-0CC50BDBD17B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0D57BBF-173E-413C-BFAC-0CC50BDBD1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3E35AE-283F-473C-B1C3-808805215CF1}"/>
              </a:ext>
            </a:extLst>
          </p:cNvPr>
          <p:cNvGrpSpPr/>
          <p:nvPr/>
        </p:nvGrpSpPr>
        <p:grpSpPr>
          <a:xfrm>
            <a:off x="1615210" y="1970159"/>
            <a:ext cx="3206533" cy="1399929"/>
            <a:chOff x="2736434" y="528019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E939234-F8D7-4E1F-81E8-1AA358B6F5B5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E939234-F8D7-4E1F-81E8-1AA358B6F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78D5399-9619-46ED-BC4B-DD1496F72427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78D5399-9619-46ED-BC4B-DD1496F72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D0B99B2-2436-43C0-8D40-58EF3CCCB5D0}"/>
                    </a:ext>
                  </a:extLst>
                </p:cNvPr>
                <p:cNvSpPr/>
                <p:nvPr/>
              </p:nvSpPr>
              <p:spPr>
                <a:xfrm rot="20352846">
                  <a:off x="3610071" y="528019"/>
                  <a:ext cx="1399208" cy="20206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D0B99B2-2436-43C0-8D40-58EF3CCCB5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610071" y="528019"/>
                  <a:ext cx="1399208" cy="2020681"/>
                </a:xfrm>
                <a:prstGeom prst="rect">
                  <a:avLst/>
                </a:prstGeom>
                <a:blipFill>
                  <a:blip r:embed="rId44"/>
                  <a:stretch>
                    <a:fillRect b="-22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2E97F47-5D1E-46F6-8DDD-A0527DF6E5FA}"/>
              </a:ext>
            </a:extLst>
          </p:cNvPr>
          <p:cNvGrpSpPr/>
          <p:nvPr/>
        </p:nvGrpSpPr>
        <p:grpSpPr>
          <a:xfrm>
            <a:off x="6712967" y="3134711"/>
            <a:ext cx="3283225" cy="1668254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2A001F2-FA0C-4903-B1CB-188814DAA09C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2A001F2-FA0C-4903-B1CB-188814DAA0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D00E0C1-8D97-46D2-BF78-0E9C7EECCB42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D00E0C1-8D97-46D2-BF78-0E9C7EECCB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CA4DA7A-7FD2-471C-9ABD-BE9E8DD01067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CA4DA7A-7FD2-471C-9ABD-BE9E8DD010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25EA3-0372-413F-97DD-32186807FC2F}"/>
              </a:ext>
            </a:extLst>
          </p:cNvPr>
          <p:cNvGrpSpPr/>
          <p:nvPr/>
        </p:nvGrpSpPr>
        <p:grpSpPr>
          <a:xfrm>
            <a:off x="4623645" y="1070040"/>
            <a:ext cx="3283225" cy="1668254"/>
            <a:chOff x="2736434" y="361003"/>
            <a:chExt cx="3361609" cy="2020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D520DB8-8F8A-46BA-94CE-2A3032066FB6}"/>
                    </a:ext>
                  </a:extLst>
                </p:cNvPr>
                <p:cNvSpPr txBox="1"/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2A001F2-FA0C-4903-B1CB-188814DAA0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34" y="1006438"/>
                  <a:ext cx="1896256" cy="1168718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C19BE4F-711B-44AF-8089-4C114735E9B7}"/>
                    </a:ext>
                  </a:extLst>
                </p:cNvPr>
                <p:cNvSpPr/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D00E0C1-8D97-46D2-BF78-0E9C7EECCB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11928">
                  <a:off x="4666209" y="361645"/>
                  <a:ext cx="1193595" cy="1670073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AFB70A6-542B-4499-94D6-FC819C9AC3A5}"/>
                    </a:ext>
                  </a:extLst>
                </p:cNvPr>
                <p:cNvSpPr/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CA4DA7A-7FD2-471C-9ABD-BE9E8DD010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52846">
                  <a:off x="3526296" y="361003"/>
                  <a:ext cx="1417439" cy="2020681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0334901-92AC-4F69-BA26-0FD3FEE09842}"/>
              </a:ext>
            </a:extLst>
          </p:cNvPr>
          <p:cNvSpPr txBox="1"/>
          <p:nvPr/>
        </p:nvSpPr>
        <p:spPr>
          <a:xfrm>
            <a:off x="4962519" y="79346"/>
            <a:ext cx="24150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417720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53259" y="2497272"/>
            <a:ext cx="6625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অন্তরজ</a:t>
            </a:r>
            <a:r>
              <a:rPr lang="en-US" sz="8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8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35702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874" y="506437"/>
            <a:ext cx="7427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90930" y="663860"/>
            <a:ext cx="1786596" cy="793149"/>
          </a:xfrm>
          <a:prstGeom prst="rightArrow">
            <a:avLst/>
          </a:prstGeom>
          <a:solidFill>
            <a:srgbClr val="95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3212" y="1771856"/>
            <a:ext cx="6127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21916-A48F-4D01-9A13-F8D72A7A1329}"/>
              </a:ext>
            </a:extLst>
          </p:cNvPr>
          <p:cNvSpPr txBox="1"/>
          <p:nvPr/>
        </p:nvSpPr>
        <p:spPr>
          <a:xfrm>
            <a:off x="1633927" y="3015047"/>
            <a:ext cx="670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D304EA-041E-4A35-8764-05443B1B1D2A}"/>
                  </a:ext>
                </a:extLst>
              </p:cNvPr>
              <p:cNvSpPr txBox="1"/>
              <p:nvPr/>
            </p:nvSpPr>
            <p:spPr>
              <a:xfrm>
                <a:off x="1633927" y="3779245"/>
                <a:ext cx="82296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D304EA-041E-4A35-8764-05443B1B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927" y="3779245"/>
                <a:ext cx="8229601" cy="707886"/>
              </a:xfrm>
              <a:prstGeom prst="rect">
                <a:avLst/>
              </a:prstGeom>
              <a:blipFill>
                <a:blip r:embed="rId3"/>
                <a:stretch>
                  <a:fillRect l="-2370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FC8A60A-5A3A-4133-8A16-523D079BF515}"/>
              </a:ext>
            </a:extLst>
          </p:cNvPr>
          <p:cNvSpPr txBox="1"/>
          <p:nvPr/>
        </p:nvSpPr>
        <p:spPr>
          <a:xfrm>
            <a:off x="1546485" y="4580719"/>
            <a:ext cx="9099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াংশন,সূচক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বংলগারিদমিক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63931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8C872-394F-48CD-B5BF-6558944DDD66}"/>
              </a:ext>
            </a:extLst>
          </p:cNvPr>
          <p:cNvSpPr txBox="1"/>
          <p:nvPr/>
        </p:nvSpPr>
        <p:spPr>
          <a:xfrm>
            <a:off x="811967" y="696796"/>
            <a:ext cx="214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23C0C9-B923-4485-B0AA-2DAB57329776}"/>
                  </a:ext>
                </a:extLst>
              </p:cNvPr>
              <p:cNvSpPr txBox="1"/>
              <p:nvPr/>
            </p:nvSpPr>
            <p:spPr>
              <a:xfrm>
                <a:off x="572125" y="1378615"/>
                <a:ext cx="9398833" cy="193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 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াংশন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এমনভ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ংজ্ঞায়িত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i="0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সাপেক্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y=f(x)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াং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23C0C9-B923-4485-B0AA-2DAB57329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5" y="1378615"/>
                <a:ext cx="9398833" cy="1931939"/>
              </a:xfrm>
              <a:prstGeom prst="rect">
                <a:avLst/>
              </a:prstGeom>
              <a:blipFill>
                <a:blip r:embed="rId2"/>
                <a:stretch>
                  <a:fillRect l="-1686" t="-2839" b="-9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380EC-FB76-489E-8261-774EA66F0DCA}"/>
                  </a:ext>
                </a:extLst>
              </p:cNvPr>
              <p:cNvSpPr txBox="1"/>
              <p:nvPr/>
            </p:nvSpPr>
            <p:spPr>
              <a:xfrm>
                <a:off x="704537" y="3327661"/>
                <a:ext cx="8124669" cy="80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𝑑𝑦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{f(x) }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সুচিত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380EC-FB76-489E-8261-774EA66F0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7" y="3327661"/>
                <a:ext cx="8124669" cy="801630"/>
              </a:xfrm>
              <a:prstGeom prst="rect">
                <a:avLst/>
              </a:prstGeom>
              <a:blipFill>
                <a:blip r:embed="rId4"/>
                <a:stretch>
                  <a:fillRect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324FD5B-1B39-4CD9-A519-460F4852D4FA}"/>
              </a:ext>
            </a:extLst>
          </p:cNvPr>
          <p:cNvSpPr txBox="1"/>
          <p:nvPr/>
        </p:nvSpPr>
        <p:spPr>
          <a:xfrm>
            <a:off x="811967" y="4228450"/>
            <a:ext cx="812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E5CF90-48B5-4884-8030-41E8640B4355}"/>
                  </a:ext>
                </a:extLst>
              </p:cNvPr>
              <p:cNvSpPr txBox="1"/>
              <p:nvPr/>
            </p:nvSpPr>
            <p:spPr>
              <a:xfrm>
                <a:off x="572125" y="4813225"/>
                <a:ext cx="11380033" cy="1361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িয়মে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াংশনের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জ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}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E5CF90-48B5-4884-8030-41E8640B4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5" y="4813225"/>
                <a:ext cx="11380033" cy="1361206"/>
              </a:xfrm>
              <a:prstGeom prst="rect">
                <a:avLst/>
              </a:prstGeom>
              <a:blipFill>
                <a:blip r:embed="rId5"/>
                <a:stretch>
                  <a:fillRect l="-1393" b="-1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50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C846C6-E065-4A00-BA39-AF0AE3121C07}"/>
                  </a:ext>
                </a:extLst>
              </p:cNvPr>
              <p:cNvSpPr txBox="1"/>
              <p:nvPr/>
            </p:nvSpPr>
            <p:spPr>
              <a:xfrm>
                <a:off x="1588957" y="2148518"/>
                <a:ext cx="8739265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cs typeface="NikoshBAN" panose="02000000000000000000" pitchFamily="2" charset="0"/>
                  </a:rPr>
                  <a:t>অন্তরজের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cs typeface="NikoshBAN" panose="02000000000000000000" pitchFamily="2" charset="0"/>
                  </a:rPr>
                  <a:t>সংগাটি</a:t>
                </a:r>
                <a:r>
                  <a:rPr lang="en-US" sz="3600" dirty="0"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C846C6-E065-4A00-BA39-AF0AE3121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57" y="2148518"/>
                <a:ext cx="8739265" cy="965714"/>
              </a:xfrm>
              <a:prstGeom prst="rect">
                <a:avLst/>
              </a:prstGeom>
              <a:blipFill>
                <a:blip r:embed="rId3"/>
                <a:stretch>
                  <a:fillRect l="-2163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82AAC-C1B1-4333-A1C2-E132A9A5B8B1}"/>
                  </a:ext>
                </a:extLst>
              </p:cNvPr>
              <p:cNvSpPr txBox="1"/>
              <p:nvPr/>
            </p:nvSpPr>
            <p:spPr>
              <a:xfrm>
                <a:off x="1726367" y="3183575"/>
                <a:ext cx="8739265" cy="97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en-US" sz="3600" baseline="30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3600" b="0" i="1" baseline="40000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600" baseline="30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82AAC-C1B1-4333-A1C2-E132A9A5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367" y="3183575"/>
                <a:ext cx="8739265" cy="979948"/>
              </a:xfrm>
              <a:prstGeom prst="rect">
                <a:avLst/>
              </a:prstGeom>
              <a:blipFill>
                <a:blip r:embed="rId4"/>
                <a:stretch>
                  <a:fillRect b="-7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FE5602-15B3-4046-B1E8-92122919C234}"/>
                  </a:ext>
                </a:extLst>
              </p:cNvPr>
              <p:cNvSpPr txBox="1"/>
              <p:nvPr/>
            </p:nvSpPr>
            <p:spPr>
              <a:xfrm>
                <a:off x="3165422" y="4043394"/>
                <a:ext cx="8739265" cy="12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600" i="1" baseline="400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  <m:r>
                              <a:rPr lang="en-US" sz="3600" i="0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0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i="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600" i="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  <m:r>
                              <a:rPr lang="en-US" sz="3600" b="0" i="1" baseline="40000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600" baseline="30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FE5602-15B3-4046-B1E8-92122919C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422" y="4043394"/>
                <a:ext cx="8739265" cy="1201804"/>
              </a:xfrm>
              <a:prstGeom prst="rect">
                <a:avLst/>
              </a:prstGeom>
              <a:blipFill>
                <a:blip r:embed="rId5"/>
                <a:stretch>
                  <a:fillRect l="-2092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FA2104-885F-4076-B265-464FAC9E7C8E}"/>
                  </a:ext>
                </a:extLst>
              </p:cNvPr>
              <p:cNvSpPr txBox="1"/>
              <p:nvPr/>
            </p:nvSpPr>
            <p:spPr>
              <a:xfrm>
                <a:off x="3165421" y="5171884"/>
                <a:ext cx="8739265" cy="12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600" i="1" baseline="400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36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0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  <m:r>
                                      <a:rPr lang="en-US" sz="3600" i="0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360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en-US" sz="36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3600" b="0" i="1" baseline="40000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𝑛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FA2104-885F-4076-B265-464FAC9E7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421" y="5171884"/>
                <a:ext cx="8739265" cy="1201804"/>
              </a:xfrm>
              <a:prstGeom prst="rect">
                <a:avLst/>
              </a:prstGeom>
              <a:blipFill>
                <a:blip r:embed="rId6"/>
                <a:stretch>
                  <a:fillRect l="-2092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80A9665-8F72-46C0-960E-54861B7614C3}"/>
              </a:ext>
            </a:extLst>
          </p:cNvPr>
          <p:cNvGrpSpPr/>
          <p:nvPr/>
        </p:nvGrpSpPr>
        <p:grpSpPr>
          <a:xfrm>
            <a:off x="899410" y="1048196"/>
            <a:ext cx="8484432" cy="1200329"/>
            <a:chOff x="899410" y="1048196"/>
            <a:chExt cx="8484432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F6160-98B6-4CB7-BBC6-5B41C85E63C4}"/>
                </a:ext>
              </a:extLst>
            </p:cNvPr>
            <p:cNvSpPr txBox="1"/>
            <p:nvPr/>
          </p:nvSpPr>
          <p:spPr>
            <a:xfrm>
              <a:off x="1528996" y="1048196"/>
              <a:ext cx="78548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ধরি, f(x)=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r>
                <a:rPr lang="en-US" sz="3200" baseline="30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  <a:r>
                <a:rPr lang="en-US" sz="32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6000" i="1" baseline="300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endParaRPr>
            </a:p>
            <a:p>
              <a:r>
                <a:rPr lang="en-US" sz="6000" i="1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f(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x+h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)=(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x+h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en-US" sz="32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880A40D-5AA1-4E74-A6B4-4EA52B236491}"/>
                    </a:ext>
                  </a:extLst>
                </p:cNvPr>
                <p:cNvSpPr txBox="1"/>
                <p:nvPr/>
              </p:nvSpPr>
              <p:spPr>
                <a:xfrm>
                  <a:off x="899410" y="1532744"/>
                  <a:ext cx="452204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880A40D-5AA1-4E74-A6B4-4EA52B236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410" y="1532744"/>
                  <a:ext cx="452204" cy="6771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10E8E7-0F00-41EF-8295-BBF54661AFB1}"/>
                  </a:ext>
                </a:extLst>
              </p:cNvPr>
              <p:cNvSpPr txBox="1"/>
              <p:nvPr/>
            </p:nvSpPr>
            <p:spPr>
              <a:xfrm>
                <a:off x="1125512" y="480098"/>
                <a:ext cx="46169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u="sng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</a:t>
                </a:r>
                <a:r>
                  <a:rPr lang="en-US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u="sng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u="sng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 u="sng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as-IN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</a:t>
                </a:r>
                <a:r>
                  <a:rPr lang="en-US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 </a:t>
                </a:r>
                <a:r>
                  <a:rPr lang="en-US" sz="3200" u="sng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en-US" sz="3200" u="sng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10E8E7-0F00-41EF-8295-BBF54661A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12" y="480098"/>
                <a:ext cx="4616970" cy="584775"/>
              </a:xfrm>
              <a:prstGeom prst="rect">
                <a:avLst/>
              </a:prstGeom>
              <a:blipFill>
                <a:blip r:embed="rId9"/>
                <a:stretch>
                  <a:fillRect l="-343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66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07DDA6-3514-441B-898E-FDC5E77869A1}"/>
                  </a:ext>
                </a:extLst>
              </p:cNvPr>
              <p:cNvSpPr txBox="1"/>
              <p:nvPr/>
            </p:nvSpPr>
            <p:spPr>
              <a:xfrm>
                <a:off x="1948721" y="659567"/>
                <a:ext cx="5981076" cy="14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4400" i="1" baseline="400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4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44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  <m:r>
                                      <a:rPr lang="en-US" sz="4400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4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en-US" sz="4400" i="1" dirty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4400" i="1" baseline="40000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𝑛</m:t>
                                </m:r>
                                <m:r>
                                  <a:rPr lang="en-US" sz="4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07DDA6-3514-441B-898E-FDC5E7786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21" y="659567"/>
                <a:ext cx="5981076" cy="1438664"/>
              </a:xfrm>
              <a:prstGeom prst="rect">
                <a:avLst/>
              </a:prstGeom>
              <a:blipFill>
                <a:blip r:embed="rId3"/>
                <a:stretch>
                  <a:fillRect l="-4179" b="-8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2921B0-356E-44AF-875A-89E625D6CE04}"/>
                  </a:ext>
                </a:extLst>
              </p:cNvPr>
              <p:cNvSpPr txBox="1"/>
              <p:nvPr/>
            </p:nvSpPr>
            <p:spPr>
              <a:xfrm>
                <a:off x="1948720" y="2350100"/>
                <a:ext cx="9158991" cy="15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4400" i="1" baseline="400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4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𝑛</m:t>
                                </m:r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44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  </m:t>
                                    </m:r>
                                    <m:r>
                                      <a:rPr lang="en-US" sz="44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(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!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 …   ….    …   </m:t>
                                </m:r>
                                <m:r>
                                  <a:rPr lang="en-US" sz="4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2921B0-356E-44AF-875A-89E625D6C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20" y="2350100"/>
                <a:ext cx="9158991" cy="1599733"/>
              </a:xfrm>
              <a:prstGeom prst="rect">
                <a:avLst/>
              </a:prstGeom>
              <a:blipFill>
                <a:blip r:embed="rId4"/>
                <a:stretch>
                  <a:fillRect l="-2730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DC9776-75E1-4CEF-9771-28E111A30EEA}"/>
                  </a:ext>
                </a:extLst>
              </p:cNvPr>
              <p:cNvSpPr txBox="1"/>
              <p:nvPr/>
            </p:nvSpPr>
            <p:spPr>
              <a:xfrm>
                <a:off x="1948720" y="4331300"/>
                <a:ext cx="9158991" cy="15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→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4400" i="1" baseline="40000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4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𝑛</m:t>
                                </m:r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44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  </m:t>
                                    </m:r>
                                    <m:r>
                                      <a:rPr lang="en-US" sz="4400" i="1" dirty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(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!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4400" b="0" i="1" dirty="0" smtClean="0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 …   ….    …   </m:t>
                                </m:r>
                              </m:e>
                            </m:d>
                          </m:num>
                          <m:den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DC9776-75E1-4CEF-9771-28E111A3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20" y="4331300"/>
                <a:ext cx="9158991" cy="1599733"/>
              </a:xfrm>
              <a:prstGeom prst="rect">
                <a:avLst/>
              </a:prstGeom>
              <a:blipFill>
                <a:blip r:embed="rId5"/>
                <a:stretch>
                  <a:fillRect l="-2730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0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751</Words>
  <Application>Microsoft Office PowerPoint</Application>
  <PresentationFormat>Widescreen</PresentationFormat>
  <Paragraphs>157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দলীয় কাজ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WELpptx</dc:title>
  <dc:creator>HP</dc:creator>
  <dc:description/>
  <cp:lastModifiedBy>User</cp:lastModifiedBy>
  <cp:revision>218</cp:revision>
  <dcterms:created xsi:type="dcterms:W3CDTF">2019-03-13T14:14:27Z</dcterms:created>
  <dcterms:modified xsi:type="dcterms:W3CDTF">2020-04-26T14:11:34Z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WELpptx</vt:lpwstr>
  </property>
  <property fmtid="{D5CDD505-2E9C-101B-9397-08002B2CF9AE}" pid="3" name="SlideDescription">
    <vt:lpwstr/>
  </property>
</Properties>
</file>