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71" r:id="rId11"/>
    <p:sldId id="275" r:id="rId12"/>
    <p:sldId id="264" r:id="rId13"/>
    <p:sldId id="272" r:id="rId14"/>
    <p:sldId id="273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1CC60-A51E-4A00-AE2A-718A05FE5B8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B3F99-5193-4420-8C00-E984B85D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5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4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4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3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21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1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38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84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29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4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7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6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93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70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B3F99-5193-4420-8C00-E984B85D88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5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241478"/>
            <a:ext cx="12126545" cy="6400799"/>
          </a:xfrm>
          <a:prstGeom prst="rect">
            <a:avLst/>
          </a:prstGeom>
        </p:spPr>
      </p:pic>
      <p:sp>
        <p:nvSpPr>
          <p:cNvPr id="10" name="Frame 9"/>
          <p:cNvSpPr/>
          <p:nvPr userDrawn="1"/>
        </p:nvSpPr>
        <p:spPr>
          <a:xfrm>
            <a:off x="0" y="-25759"/>
            <a:ext cx="12192000" cy="6883759"/>
          </a:xfrm>
          <a:prstGeom prst="frame">
            <a:avLst>
              <a:gd name="adj1" fmla="val 3538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08317" y="6516709"/>
            <a:ext cx="316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BLANCA" panose="02000000000000000000" pitchFamily="2" charset="0"/>
              </a:rPr>
              <a:t>sumonict16@gmail.com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 BLANCA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9" y="5437216"/>
            <a:ext cx="1091234" cy="1261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6200">
            <a:off x="693508" y="343182"/>
            <a:ext cx="1155892" cy="1155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92362" y="2878188"/>
            <a:ext cx="4860589" cy="10758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42539" y="2700550"/>
            <a:ext cx="4738429" cy="13089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6200">
            <a:off x="10348547" y="316392"/>
            <a:ext cx="1093474" cy="1093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369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07A6-D019-495E-8DCF-31FDD5F947D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FC9-F537-4DB1-B6B9-CEE0DFEA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7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07A6-D019-495E-8DCF-31FDD5F947D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FC9-F537-4DB1-B6B9-CEE0DFEA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07A6-D019-495E-8DCF-31FDD5F947D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FC9-F537-4DB1-B6B9-CEE0DFEA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7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07A6-D019-495E-8DCF-31FDD5F947D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FC9-F537-4DB1-B6B9-CEE0DFEA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4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07A6-D019-495E-8DCF-31FDD5F947D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FC9-F537-4DB1-B6B9-CEE0DFEA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7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07A6-D019-495E-8DCF-31FDD5F947D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FC9-F537-4DB1-B6B9-CEE0DFEA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4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07A6-D019-495E-8DCF-31FDD5F947D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FC9-F537-4DB1-B6B9-CEE0DFEA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9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07A6-D019-495E-8DCF-31FDD5F947D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FC9-F537-4DB1-B6B9-CEE0DFEA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07A6-D019-495E-8DCF-31FDD5F947D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FC9-F537-4DB1-B6B9-CEE0DFEA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07A6-D019-495E-8DCF-31FDD5F947D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4FC9-F537-4DB1-B6B9-CEE0DFEA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07A6-D019-495E-8DCF-31FDD5F947DC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4FC9-F537-4DB1-B6B9-CEE0DFEAC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05"/>
                    </a14:imgEffect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195944"/>
            <a:ext cx="10829108" cy="6544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5023" y="222068"/>
            <a:ext cx="9797142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মাল্টিমিডিয়া ক্লাসে সকলকে স্বাগত</a:t>
            </a:r>
            <a:endParaRPr lang="bn-IN" sz="72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700463" y="577517"/>
            <a:ext cx="8758990" cy="58345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যোগান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বিধি</a:t>
            </a:r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সুচি</a:t>
            </a:r>
            <a:endParaRPr lang="en-US" sz="4000" b="1" u="sng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সূচির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23160"/>
              </p:ext>
            </p:extLst>
          </p:nvPr>
        </p:nvGraphicFramePr>
        <p:xfrm>
          <a:off x="1700463" y="2823410"/>
          <a:ext cx="875899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9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78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n-BD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প্রতি একক দ্রব্যের দাম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bn-BD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(P )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600" kern="1200" dirty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n-BD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যোগানের বিভিন্ন পরিমান 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bn-BD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(S )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কুইন্টাল</a:t>
                      </a:r>
                      <a:endParaRPr lang="en-US" sz="3600" kern="1200" dirty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1০ 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কুইন্টাল</a:t>
                      </a:r>
                      <a:endParaRPr lang="en-US" sz="3600" kern="1200" dirty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2০ 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২০ 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কুইন্টাল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3০ 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৩০ 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কুইন্টাল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4০ 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৪০ 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কুইন্টাল</a:t>
                      </a:r>
                      <a:endParaRPr lang="en-US" sz="36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3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941696" y="632108"/>
            <a:ext cx="10284462" cy="5662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যোগান 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 থেকে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সূচির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বলে।দাম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969176"/>
              </p:ext>
            </p:extLst>
          </p:nvPr>
        </p:nvGraphicFramePr>
        <p:xfrm>
          <a:off x="-5484906" y="867962"/>
          <a:ext cx="494097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4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n-BD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প্রতি একক দ্রব্যের দাম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bn-BD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(P )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n-BD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যোগানের বিভিন্ন পরিমান 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bn-BD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(S )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কুইন্টাল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1০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কুইন্টাল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2০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২০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কুইন্টাল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3০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৩০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কুইন্টাল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4০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৪০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কুইন্টাল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6960358" y="2429302"/>
            <a:ext cx="4320391" cy="3865668"/>
            <a:chOff x="6582651" y="2611696"/>
            <a:chExt cx="3756398" cy="2997537"/>
          </a:xfrm>
        </p:grpSpPr>
        <p:grpSp>
          <p:nvGrpSpPr>
            <p:cNvPr id="4" name="Group 3"/>
            <p:cNvGrpSpPr/>
            <p:nvPr/>
          </p:nvGrpSpPr>
          <p:grpSpPr>
            <a:xfrm>
              <a:off x="6582651" y="2611696"/>
              <a:ext cx="3756398" cy="2997537"/>
              <a:chOff x="4827779" y="2416209"/>
              <a:chExt cx="3756398" cy="3000512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575021" y="4451771"/>
                <a:ext cx="27873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4827779" y="2416209"/>
                <a:ext cx="3756398" cy="3000512"/>
                <a:chOff x="4858092" y="2369567"/>
                <a:chExt cx="3756398" cy="3000512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5588577" y="4733697"/>
                  <a:ext cx="2971800" cy="7620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12"/>
                <p:cNvGrpSpPr/>
                <p:nvPr/>
              </p:nvGrpSpPr>
              <p:grpSpPr>
                <a:xfrm>
                  <a:off x="4858092" y="2369567"/>
                  <a:ext cx="3756398" cy="3000512"/>
                  <a:chOff x="4816528" y="2362200"/>
                  <a:chExt cx="3756398" cy="3000512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>
                  <a:xfrm flipV="1">
                    <a:off x="5588577" y="2447697"/>
                    <a:ext cx="0" cy="2362200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V="1">
                    <a:off x="5593105" y="2731065"/>
                    <a:ext cx="1981200" cy="19050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5850754" y="4370466"/>
                    <a:ext cx="0" cy="44903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015346" y="4652242"/>
                    <a:ext cx="381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/>
                      <a:t>O</a:t>
                    </a:r>
                    <a:endParaRPr lang="en-US" sz="2400" dirty="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8196743" y="4798664"/>
                    <a:ext cx="376183" cy="5237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X</a:t>
                    </a:r>
                    <a:endParaRPr lang="en-US" sz="28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011882" y="2362200"/>
                    <a:ext cx="381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/>
                      <a:t>Y</a:t>
                    </a:r>
                    <a:endParaRPr lang="en-US" sz="24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574305" y="2375483"/>
                    <a:ext cx="50742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S</a:t>
                    </a:r>
                    <a:endParaRPr lang="en-US" dirty="0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5289840" y="4450165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S</a:t>
                    </a:r>
                    <a:endParaRPr lang="en-US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656531" y="4820456"/>
                    <a:ext cx="39398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১০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971309" y="4823961"/>
                    <a:ext cx="39306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২০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971525" y="3731275"/>
                    <a:ext cx="2667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627975" y="4090551"/>
                    <a:ext cx="2814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7064800" y="4839492"/>
                    <a:ext cx="106224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800" dirty="0" smtClean="0">
                        <a:latin typeface="NikoshBAN" pitchFamily="2" charset="0"/>
                        <a:cs typeface="NikoshBAN" pitchFamily="2" charset="0"/>
                      </a:rPr>
                      <a:t>পরিমান </a:t>
                    </a:r>
                    <a:endParaRPr lang="en-US" sz="28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816528" y="2877858"/>
                    <a:ext cx="51608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000" dirty="0" smtClean="0">
                        <a:latin typeface="NikoshBAN" pitchFamily="2" charset="0"/>
                        <a:cs typeface="NikoshBAN" pitchFamily="2" charset="0"/>
                      </a:rPr>
                      <a:t>দাম</a:t>
                    </a:r>
                    <a:endParaRPr lang="en-US" sz="20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</p:grpSp>
        </p:grpSp>
        <p:cxnSp>
          <p:nvCxnSpPr>
            <p:cNvPr id="33" name="Straight Connector 32"/>
            <p:cNvCxnSpPr/>
            <p:nvPr/>
          </p:nvCxnSpPr>
          <p:spPr>
            <a:xfrm>
              <a:off x="7338143" y="3706848"/>
              <a:ext cx="12462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953520" y="4300291"/>
              <a:ext cx="0" cy="7517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62871" y="3998794"/>
              <a:ext cx="0" cy="101513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338143" y="4300291"/>
              <a:ext cx="61537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347876" y="3997311"/>
              <a:ext cx="90817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579044" y="3706848"/>
              <a:ext cx="0" cy="13070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036729" y="5059392"/>
              <a:ext cx="412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৩০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439993" y="5045744"/>
              <a:ext cx="393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৪০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30590" y="3691283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46047" y="335487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06129" y="3517178"/>
              <a:ext cx="393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4০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86127" y="3803301"/>
              <a:ext cx="431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3০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88700" y="4117981"/>
              <a:ext cx="419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2০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906599" y="4420862"/>
              <a:ext cx="393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935160" y="2757114"/>
            <a:ext cx="57435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চিত্রে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ভূমি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অক্ষে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দ্রব্যের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লম্ব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অক্ষে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দ্রব্যের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দাম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নির্দেশ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দ্রব্যের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দাম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১০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যোগানের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১০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কুইন্টাল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মিলিত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এভাবে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দ্রব্যের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দাম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২০,৩০,৪০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দ্রব্যের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যোগান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যথাক্রমে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২০,৩০,৪০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কুইন্টাল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বিন্দু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মিলিত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যথাক্রমে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b,c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a,b,c,d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বিন্দু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রেখা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যোগান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রেখা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508" y="800460"/>
            <a:ext cx="863862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bn-IN" dirty="0" smtClean="0">
                <a:latin typeface="NikoshBAN" panose="02000000000000000000" pitchFamily="2" charset="0"/>
                <a:ea typeface="Times New Roman" panose="02020603050405020304" pitchFamily="18" charset="0"/>
              </a:rPr>
              <a:t>                                               </a:t>
            </a:r>
            <a:r>
              <a:rPr lang="bn-IN" sz="4800" dirty="0" smtClean="0">
                <a:ln w="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জোড়ায় কাজ </a:t>
            </a:r>
            <a:endParaRPr lang="en-US" sz="4800" dirty="0" smtClean="0">
              <a:ln w="0"/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endParaRPr lang="bn-IN" sz="4800" dirty="0" smtClean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যোগান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 কর।</a:t>
            </a:r>
            <a:endParaRPr lang="en-US" sz="32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যোগান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বিধি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যোগান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সূচির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পার্থক্য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</a:t>
            </a:r>
            <a:r>
              <a:rPr lang="bn-IN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3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693005" y="688871"/>
            <a:ext cx="8843067" cy="52578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0" lvl="7" indent="0">
              <a:buNone/>
            </a:pPr>
            <a:r>
              <a:rPr lang="bn-BD" sz="400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যোগান </a:t>
            </a:r>
            <a:r>
              <a:rPr lang="bn-BD" sz="4000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বিধির ব্যতিক্রম</a:t>
            </a:r>
            <a:endParaRPr lang="en-US" sz="400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ভবিষ্যতে দামের ব্যাপক পরিবর্তনের (বৃদ্ধির) সম্ভাবনা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সীমাবদ্ধ যোগানের ক্ষেত্রে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উপকরনের সীমাবদ্ধতার ক্ষেত্রে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মৌসুমি দ্রব্যের ক্ষেত্রে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 বিপর্যয়ের পর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পরিবহন সমস্যার ক্ষেত্রে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অর্থনৈতিক দুরবস্থার ক্ষেত্রে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3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9172" y="2198324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কাল্পনিক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যোগান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সূচি /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তৈরি </a:t>
            </a: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কর।</a:t>
            </a:r>
            <a:endParaRPr lang="en-US" sz="36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কাল্পনিক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যোগান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অঙ্কন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</a:t>
            </a:r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2729550" y="696036"/>
            <a:ext cx="6381245" cy="696035"/>
          </a:xfrm>
          <a:prstGeom prst="ribbon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দলীয় </a:t>
            </a:r>
            <a:r>
              <a:rPr lang="bn-IN" sz="54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9367" y="1369325"/>
            <a:ext cx="96353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যোগান কি 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যোগান সূচি কাকে 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যোগান রেখা কাকে বলে?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যোগান বিধির ব্যাতিক্রম কি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8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7069" y="2673257"/>
            <a:ext cx="9066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চাহিদা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যোগানের মধ্যে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আনবে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2101755" y="856399"/>
            <a:ext cx="8188657" cy="1081583"/>
          </a:xfrm>
          <a:prstGeom prst="ribbon2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7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91" y="1358537"/>
            <a:ext cx="9980023" cy="4245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397726" y="840508"/>
            <a:ext cx="90721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5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মাল্টিমিডিয়া ক্লাসে সকলকে</a:t>
            </a:r>
            <a:r>
              <a:rPr lang="en-US" sz="8000" dirty="0" smtClean="0">
                <a:solidFill>
                  <a:schemeClr val="accent5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518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2089" y="2931394"/>
            <a:ext cx="47300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আবুদাউদ</a:t>
            </a:r>
            <a:endPara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পদবী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প্রভাষক</a:t>
            </a:r>
            <a:endPara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টাপুরচর স্কুল এন্ড কলেজ</a:t>
            </a:r>
          </a:p>
          <a:p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রৌমারী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কুড়িগ্রাম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ই-মেইল</a:t>
            </a:r>
            <a:r>
              <a:rPr lang="en-US" sz="32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sumonict16@gmail.com</a:t>
            </a:r>
            <a:endParaRPr lang="en-US" sz="24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9419" y="2799532"/>
            <a:ext cx="4802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অর্থনীতি</a:t>
            </a:r>
            <a:endParaRPr lang="en-US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একাদশ-দ্বাদশ</a:t>
            </a:r>
            <a:endParaRPr lang="en-US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১০.১৫ - ১১.০০</a:t>
            </a:r>
          </a:p>
          <a:p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fld id="{DD878288-9C8C-47BF-B355-ADCE6C59F6F7}" type="datetime3">
              <a:rPr lang="en-US" sz="360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26 April 2020</a:t>
            </a:fld>
            <a:endParaRPr lang="en-US" sz="36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1683" y="551511"/>
            <a:ext cx="2629825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p3d extrusionH="57150">
              <a:bevelT w="50800" h="38100" prst="riblet"/>
            </a:sp3d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00775" y="3086099"/>
            <a:ext cx="0" cy="2457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5" y="202955"/>
            <a:ext cx="3151621" cy="2828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2" y="202955"/>
            <a:ext cx="2612087" cy="2728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608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94" y="866274"/>
            <a:ext cx="9047747" cy="5293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ali_Vegetable_Market_65037200_1371195058_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6294" y="691603"/>
            <a:ext cx="8919411" cy="524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5" descr="11230533-Colourful-fruit-and-vegetable-market-stall-in-Boqueria-market-in-Barcelona--Stock-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30" y="691603"/>
            <a:ext cx="8791073" cy="5293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6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0463" y="1026696"/>
            <a:ext cx="8998017" cy="4962624"/>
          </a:xfrm>
          <a:prstGeom prst="rect">
            <a:avLst/>
          </a:prstGeom>
          <a:gradFill flip="none" rotWithShape="1">
            <a:gsLst>
              <a:gs pos="30000">
                <a:srgbClr val="C00000"/>
              </a:gs>
              <a:gs pos="53000">
                <a:srgbClr val="92D050"/>
              </a:gs>
              <a:gs pos="79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3900" u="sng" dirty="0" smtClean="0">
                <a:latin typeface="NikoshBAN" pitchFamily="2" charset="0"/>
                <a:cs typeface="NikoshBAN" pitchFamily="2" charset="0"/>
              </a:rPr>
              <a:t>যোগান</a:t>
            </a:r>
            <a:endParaRPr lang="en-US" sz="239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705" y="587893"/>
            <a:ext cx="956109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                  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</a:t>
            </a:r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শিখনফল</a:t>
            </a:r>
            <a:r>
              <a:rPr lang="bn-IN" sz="4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  <a:p>
            <a:endParaRPr lang="bn-IN" sz="28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 </a:t>
            </a:r>
            <a:r>
              <a:rPr lang="bn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পাঠ শেষে </a:t>
            </a:r>
            <a:r>
              <a:rPr lang="bn-IN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শিক্ষার্থীরা---</a:t>
            </a:r>
            <a:endParaRPr lang="en-US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যোগান কি তা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যোগান বিধি কাকে বলে তা ব্যাখ্যা করতে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যোগান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বিধিকে সূচি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এবং 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বিশ্লেষন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5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11230533-Colourful-fruit-and-vegetable-market-stall-in-Boqueria-market-in-Barcelona-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90" y="609600"/>
            <a:ext cx="9561094" cy="5507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94485" y="4989095"/>
            <a:ext cx="4026568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ফলের যোগান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1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0864" y="1524002"/>
            <a:ext cx="9930062" cy="4401205"/>
          </a:xfrm>
          <a:prstGeom prst="rect">
            <a:avLst/>
          </a:prstGeom>
          <a:gradFill>
            <a:gsLst>
              <a:gs pos="70000">
                <a:schemeClr val="accent6">
                  <a:lumMod val="40000"/>
                  <a:lumOff val="60000"/>
                </a:schemeClr>
              </a:gs>
              <a:gs pos="19000">
                <a:schemeClr val="bg1">
                  <a:lumMod val="65000"/>
                </a:schemeClr>
              </a:gs>
              <a:gs pos="41000">
                <a:schemeClr val="accent3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সমমুখী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যেদিকে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পরিবর্তীত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সেদিকে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পরিবর্তীত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2" name="Oval 1"/>
          <p:cNvSpPr/>
          <p:nvPr/>
        </p:nvSpPr>
        <p:spPr>
          <a:xfrm>
            <a:off x="3545304" y="545432"/>
            <a:ext cx="4791777" cy="1058779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9241" y="2811197"/>
            <a:ext cx="3589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যোগান কি?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149240" y="3678686"/>
            <a:ext cx="4824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যোগা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সজ্ঞা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2" name="Oval 1"/>
          <p:cNvSpPr/>
          <p:nvPr/>
        </p:nvSpPr>
        <p:spPr>
          <a:xfrm>
            <a:off x="3529262" y="545432"/>
            <a:ext cx="4791777" cy="1347536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u="sng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3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150">
              <a:schemeClr val="tx2">
                <a:lumMod val="40000"/>
                <a:lumOff val="60000"/>
              </a:schemeClr>
            </a:gs>
            <a:gs pos="12000">
              <a:schemeClr val="accent4">
                <a:lumMod val="40000"/>
                <a:lumOff val="60000"/>
              </a:schemeClr>
            </a:gs>
            <a:gs pos="6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36294" y="994610"/>
            <a:ext cx="8999621" cy="4700336"/>
          </a:xfrm>
          <a:prstGeom prst="rect">
            <a:avLst/>
          </a:prstGeom>
          <a:gradFill>
            <a:gsLst>
              <a:gs pos="70000">
                <a:schemeClr val="tx2">
                  <a:lumMod val="40000"/>
                  <a:lumOff val="60000"/>
                </a:schemeClr>
              </a:gs>
              <a:gs pos="19000">
                <a:schemeClr val="accent4">
                  <a:lumMod val="40000"/>
                  <a:lumOff val="60000"/>
                </a:schemeClr>
              </a:gs>
              <a:gs pos="41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অপরিবর্তীত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বিধির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02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531</Words>
  <Application>Microsoft Office PowerPoint</Application>
  <PresentationFormat>Widescreen</PresentationFormat>
  <Paragraphs>115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 BLANCA</vt:lpstr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Tapurchar</cp:lastModifiedBy>
  <cp:revision>155</cp:revision>
  <dcterms:created xsi:type="dcterms:W3CDTF">2019-08-28T13:55:12Z</dcterms:created>
  <dcterms:modified xsi:type="dcterms:W3CDTF">2020-04-26T17:46:14Z</dcterms:modified>
</cp:coreProperties>
</file>