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63" r:id="rId2"/>
    <p:sldId id="264" r:id="rId3"/>
    <p:sldId id="256" r:id="rId4"/>
    <p:sldId id="265" r:id="rId5"/>
    <p:sldId id="257" r:id="rId6"/>
    <p:sldId id="258" r:id="rId7"/>
    <p:sldId id="262" r:id="rId8"/>
    <p:sldId id="259" r:id="rId9"/>
    <p:sldId id="260" r:id="rId10"/>
    <p:sldId id="266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415BA25-EE21-4D91-B4FB-B8D080700563}">
          <p14:sldIdLst>
            <p14:sldId id="263"/>
            <p14:sldId id="264"/>
            <p14:sldId id="256"/>
            <p14:sldId id="265"/>
            <p14:sldId id="257"/>
            <p14:sldId id="258"/>
            <p14:sldId id="262"/>
            <p14:sldId id="259"/>
            <p14:sldId id="260"/>
            <p14:sldId id="266"/>
            <p14:sldId id="26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8" autoAdjust="0"/>
    <p:restoredTop sz="94660"/>
  </p:normalViewPr>
  <p:slideViewPr>
    <p:cSldViewPr snapToGrid="0">
      <p:cViewPr>
        <p:scale>
          <a:sx n="81" d="100"/>
          <a:sy n="81" d="100"/>
        </p:scale>
        <p:origin x="-17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2EF3-3C4F-43EE-ACEE-D4B806740EA3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0786BE5-D2A3-4BF0-8B30-D7403E61B3DC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69" y="293077"/>
            <a:ext cx="11582400" cy="2157046"/>
          </a:xfrm>
        </p:spPr>
        <p:txBody>
          <a:bodyPr>
            <a:noAutofit/>
          </a:bodyPr>
          <a:lstStyle/>
          <a:p>
            <a:pPr algn="ctr"/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431373" y="531746"/>
            <a:ext cx="670215" cy="641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৬ষ্ঠ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14" y="2450123"/>
            <a:ext cx="8323385" cy="400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12831" y="0"/>
            <a:ext cx="5744307" cy="132470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বাড়ির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endParaRPr lang="en-US" sz="6000" dirty="0"/>
          </a:p>
        </p:txBody>
      </p:sp>
      <p:sp>
        <p:nvSpPr>
          <p:cNvPr id="3" name="Rounded Rectangle 2"/>
          <p:cNvSpPr/>
          <p:nvPr/>
        </p:nvSpPr>
        <p:spPr>
          <a:xfrm>
            <a:off x="949569" y="2532185"/>
            <a:ext cx="10433539" cy="276664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প্রয়োজণীয়তা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80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89397"/>
            <a:ext cx="8825659" cy="19318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431373" y="531746"/>
            <a:ext cx="670215" cy="641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৬ষ্ঠ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54" y="2520463"/>
            <a:ext cx="5287108" cy="43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714678"/>
            <a:ext cx="11699631" cy="622581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32892" y="93785"/>
            <a:ext cx="6717323" cy="9612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/>
              <a:t>পরিচিতি</a:t>
            </a:r>
            <a:endParaRPr lang="en-US" sz="7200" dirty="0"/>
          </a:p>
        </p:txBody>
      </p:sp>
      <p:sp>
        <p:nvSpPr>
          <p:cNvPr id="5" name="Rounded Rectangle 4"/>
          <p:cNvSpPr/>
          <p:nvPr/>
        </p:nvSpPr>
        <p:spPr>
          <a:xfrm>
            <a:off x="1699846" y="1746738"/>
            <a:ext cx="4325815" cy="26376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মোঃ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হারুন</a:t>
            </a:r>
            <a:r>
              <a:rPr lang="en-US" sz="2800" dirty="0" smtClean="0"/>
              <a:t> </a:t>
            </a:r>
            <a:r>
              <a:rPr lang="en-US" sz="2800" dirty="0" err="1" smtClean="0"/>
              <a:t>অর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রশিদ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সহকারী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শিক্ষক</a:t>
            </a:r>
            <a:r>
              <a:rPr lang="en-US" sz="2800" dirty="0" smtClean="0"/>
              <a:t> </a:t>
            </a:r>
            <a:r>
              <a:rPr lang="en-US" sz="2800" dirty="0" err="1" smtClean="0"/>
              <a:t>আইসিটি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চৌড়হাস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মুকুল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সংঘ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বালিকা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বিদ্যানিকেতন</a:t>
            </a:r>
            <a:r>
              <a:rPr lang="en-US" sz="2800" dirty="0" smtClean="0"/>
              <a:t>, </a:t>
            </a:r>
            <a:r>
              <a:rPr lang="en-US" sz="2800" dirty="0" err="1" smtClean="0"/>
              <a:t>কুষ্টিয়া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smtClean="0"/>
              <a:t>০১৭১৮২২০৯৭৩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6471139" y="1781907"/>
            <a:ext cx="4900246" cy="2567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/>
              <a:t>শ্রেণি</a:t>
            </a:r>
            <a:r>
              <a:rPr lang="en-US" sz="2800" dirty="0" smtClean="0"/>
              <a:t> : ৬ষ্ঠ</a:t>
            </a:r>
          </a:p>
          <a:p>
            <a:r>
              <a:rPr lang="en-US" sz="2800" dirty="0" err="1" smtClean="0"/>
              <a:t>অধ্যায়</a:t>
            </a:r>
            <a:r>
              <a:rPr lang="en-US" sz="2800" dirty="0" smtClean="0"/>
              <a:t> : ১ম</a:t>
            </a:r>
          </a:p>
          <a:p>
            <a:r>
              <a:rPr lang="en-US" sz="2800" dirty="0" err="1" smtClean="0"/>
              <a:t>বিষয়</a:t>
            </a:r>
            <a:r>
              <a:rPr lang="en-US" sz="2800" dirty="0" smtClean="0"/>
              <a:t> :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215" y="410308"/>
            <a:ext cx="2321170" cy="265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9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15" y="-140678"/>
            <a:ext cx="4284785" cy="32099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15" y="60816"/>
            <a:ext cx="3774831" cy="320992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379784" y="3200401"/>
            <a:ext cx="1852246" cy="6799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মরা</a:t>
            </a:r>
            <a:r>
              <a:rPr lang="en-US" dirty="0" smtClean="0"/>
              <a:t> </a:t>
            </a:r>
            <a:r>
              <a:rPr lang="en-US" dirty="0" err="1" smtClean="0"/>
              <a:t>ফুল</a:t>
            </a:r>
            <a:r>
              <a:rPr lang="en-US" dirty="0" smtClean="0"/>
              <a:t> </a:t>
            </a:r>
            <a:r>
              <a:rPr lang="en-US" dirty="0" err="1" smtClean="0"/>
              <a:t>গাছ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7655166" y="3352802"/>
            <a:ext cx="1992923" cy="7407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তাজা</a:t>
            </a:r>
            <a:r>
              <a:rPr lang="en-US" dirty="0" smtClean="0"/>
              <a:t> </a:t>
            </a:r>
            <a:r>
              <a:rPr lang="en-US" dirty="0" err="1" smtClean="0"/>
              <a:t>ফুল</a:t>
            </a:r>
            <a:r>
              <a:rPr lang="en-US" dirty="0" smtClean="0"/>
              <a:t> </a:t>
            </a:r>
            <a:r>
              <a:rPr lang="en-US" dirty="0" err="1" smtClean="0"/>
              <a:t>গাছ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28246" y="4724400"/>
            <a:ext cx="10468708" cy="1371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সুপ্রিয়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শিক্ষার্থীবৃন্দ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ছবিগুলো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দেখে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ভালভাবে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বোঝার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চেষ্টা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r>
              <a:rPr lang="en-US" sz="3600" dirty="0" smtClean="0"/>
              <a:t>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250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49415" y="0"/>
            <a:ext cx="6365631" cy="11371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আজকের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পাঠের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বিষয়</a:t>
            </a:r>
            <a:endParaRPr lang="en-US" sz="5400" dirty="0"/>
          </a:p>
        </p:txBody>
      </p:sp>
      <p:sp>
        <p:nvSpPr>
          <p:cNvPr id="3" name="Rounded Rectangle 2"/>
          <p:cNvSpPr/>
          <p:nvPr/>
        </p:nvSpPr>
        <p:spPr>
          <a:xfrm>
            <a:off x="1887416" y="5187461"/>
            <a:ext cx="8323385" cy="15122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1441939"/>
            <a:ext cx="5814646" cy="3745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08" y="1441939"/>
            <a:ext cx="5521569" cy="34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88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বিজ্ঞানমনস্ক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চিত্রসহ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431373" y="531746"/>
            <a:ext cx="670215" cy="641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৬ষ্ঠ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2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সমর্থিত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বিজ্ঞানসম্মত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=&gt;&gt;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lnSpc>
                <a:spcPct val="150000"/>
              </a:lnSpc>
              <a:buNone/>
            </a:pPr>
            <a:endParaRPr lang="en-US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431373" y="531746"/>
            <a:ext cx="670215" cy="641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৬ষ্ঠ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বিজ্ঞানমনস্ক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বিজ্ঞানমনস্কঃ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নিরীক্ষা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যুক্তিযুক্ত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বিজ্ঞানমনস্ক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প্রতিবছর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নিরীক্ষা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যুক্তিযুক্ত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বিজ্ঞানমনস্কতা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6" y="4311651"/>
            <a:ext cx="1930400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55" y="4311651"/>
            <a:ext cx="2108200" cy="1581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10" y="4311649"/>
            <a:ext cx="2916011" cy="1944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170" y="4311649"/>
            <a:ext cx="2619375" cy="1743075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670630" y="4934857"/>
            <a:ext cx="404815" cy="24832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205721" y="4934857"/>
            <a:ext cx="404815" cy="24832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562557" y="5102226"/>
            <a:ext cx="404815" cy="24832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431373" y="531746"/>
            <a:ext cx="670215" cy="641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৬ষ্ঠ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7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/>
          <p:cNvSpPr txBox="1">
            <a:spLocks/>
          </p:cNvSpPr>
          <p:nvPr/>
        </p:nvSpPr>
        <p:spPr>
          <a:xfrm>
            <a:off x="10431373" y="531746"/>
            <a:ext cx="670215" cy="641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৬ষ্ঠ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7" y="152400"/>
            <a:ext cx="11723077" cy="65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431373" y="531746"/>
            <a:ext cx="670215" cy="641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৬ষ্ঠ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25417" y="3200401"/>
            <a:ext cx="10902461" cy="20876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বৈজ্ঞানিক প্রক্রিয়ার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ধাপগুলোর নাম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ধারাবাহিকভাবে সাজিয়ে লিখ।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527</TotalTime>
  <Words>248</Words>
  <Application>Microsoft Office PowerPoint</Application>
  <PresentationFormat>Custom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Trek</vt:lpstr>
      <vt:lpstr>স্বাগতম</vt:lpstr>
      <vt:lpstr>PowerPoint Presentation</vt:lpstr>
      <vt:lpstr>PowerPoint Presentation</vt:lpstr>
      <vt:lpstr>PowerPoint Presentation</vt:lpstr>
      <vt:lpstr>শিখনফল</vt:lpstr>
      <vt:lpstr>* বিজ্ঞান বলতে কি বুঝি ?</vt:lpstr>
      <vt:lpstr>* বিজ্ঞানমনস্ক বলতে কি বুঝায়?</vt:lpstr>
      <vt:lpstr>PowerPoint Presentation</vt:lpstr>
      <vt:lpstr>দলীয় কাজ</vt:lpstr>
      <vt:lpstr>PowerPoint Presentation</vt:lpstr>
      <vt:lpstr>ধন্যবাদ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বিজ্ঞান</dc:title>
  <dc:creator>Microsoft account</dc:creator>
  <cp:lastModifiedBy>Bapon Sopnil</cp:lastModifiedBy>
  <cp:revision>107</cp:revision>
  <dcterms:created xsi:type="dcterms:W3CDTF">2017-01-04T12:59:07Z</dcterms:created>
  <dcterms:modified xsi:type="dcterms:W3CDTF">2020-04-26T01:45:41Z</dcterms:modified>
</cp:coreProperties>
</file>