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0" r:id="rId3"/>
    <p:sldId id="261" r:id="rId4"/>
    <p:sldId id="262" r:id="rId5"/>
    <p:sldId id="269" r:id="rId6"/>
    <p:sldId id="268" r:id="rId7"/>
    <p:sldId id="267" r:id="rId8"/>
    <p:sldId id="266" r:id="rId9"/>
    <p:sldId id="263" r:id="rId10"/>
    <p:sldId id="257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5B00A-69FB-4844-96C8-7DA65872C937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6F39D-4AC3-45C2-9FD1-1BFA2F2204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86AE9-168F-408A-8860-218BE25BE2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2874-1918-4D3E-A5D8-B48F87CB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A15AE-E6A1-4B91-929A-DC126CB41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D7F6E-6D58-4DCF-B6EB-B633B80C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E7A3D-77EC-41A6-814E-32DDA9A27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B8EF7-C105-4CAF-B1A8-B33CC222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53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D5378-AAFB-42EF-BCC4-80020347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7D39C-67DF-4E8C-B8CF-82DEFBECE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24875-7098-41C7-A630-70E77ABF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557E4-4CDB-4A73-88C1-3A13A9BC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8744D-A4D0-407A-8050-156B85B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A886F-0003-4C64-8365-5D382D16A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C2462-3BEA-4FE9-8226-C92E440FF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3AB0E-6211-4974-9AC6-2F967E2F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0C9F-1F81-4E59-B105-5461075A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FC979-BA3C-4692-BA6A-E5D04912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B1861-2DCD-44FF-A862-C41798D1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41FEC-6BF3-4F07-A6E9-0FE28249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75DA-B106-4052-B3CE-6923B6C3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386C8-FF64-4608-B7B0-A68CC78F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5362-BF7E-4B05-8521-37814CCF1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0159-CDFF-481C-8918-D7CE2CEC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546DE-9564-4ECF-9FEC-429C1477B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863EA-3C1F-412C-BA60-204FAFEC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5146C-50BB-45D1-ACC0-5546923C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B8800-DBB2-44EE-B4C6-443DA0E4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1581-6ACF-4B65-9B50-DAA10CD9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9C266-72B4-4E56-83A9-FECE8619B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D5DCA-8BF5-4A1B-BEC5-348F75B72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A6CCB-B592-4432-9640-8202B634B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B03E6-27CF-480D-ABF6-D3A48BDF8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4285-22FF-4215-8F41-3919D56A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3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31DA-6215-439B-AC26-FB6F0B14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276B3-EDA5-4E7E-9D5A-FE57EBFC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FA94E-5DD4-4ACD-B9B6-4D98DBA50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28566-66D6-4E2B-8D47-F707BB8AB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0BBB07-5BB9-4FE0-BE0E-D60A3BB16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78048-9436-4494-A049-6CB7FB01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EB2C5-D185-4212-AFCF-1926844B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1CDEA-3186-4B48-8C26-8E75A1B6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CC03D-7975-45E7-8A0C-0171AC70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FA15A-4FB7-4B2C-92B4-5B34ADBB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96E55-1DBD-4DAE-A578-8931A5E0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88865-A601-485E-8AF2-B918AEF79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6F5D0-1202-4A26-B45D-A9AF0439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D028D8-8D1C-468C-B740-BF1D6C7A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ADC19-3E44-4A5B-A510-11D833C6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2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5CC6-F513-4980-84B7-259356CB7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80C8-CC07-4F67-AA71-81933EE1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89FEE-C208-42BC-9E9E-A0C7DBD3A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71906-4A93-4139-BDF3-C8325E4A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5974D-D2B1-4808-B908-6AD5BB10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985C0-70A8-4201-8479-BC650BE4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5235-8B42-4143-B22C-4DBD7ED2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8E1C1-C89C-4BD6-AAE8-D98BEB895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03942-3517-43EC-BA1E-2E0F048D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11E30-7FE9-41FD-B315-2A1FA3E2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64D27-3ABF-4A85-9062-E81BC466E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AE450-AA6B-4A00-B86C-C124E7AC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7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E856F-A278-4C7E-82C2-09DD7815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92E9-7EDB-4F2A-9CA9-465653B0A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A30B2-72B7-425C-83B3-841C8B02F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8AD5-18C1-4779-8F4B-D4264165B47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1F552-5364-4083-9808-41CC4395A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C30AA-A9DA-46C0-9541-A06DE6F9A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432E-453C-41AB-B942-94855DA33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069002"/>
            <a:ext cx="12192000" cy="781963"/>
            <a:chOff x="0" y="6069002"/>
            <a:chExt cx="9144000" cy="78196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6069002"/>
              <a:ext cx="9144000" cy="781963"/>
              <a:chOff x="0" y="5714999"/>
              <a:chExt cx="9144000" cy="113596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14999"/>
                <a:ext cx="9144000" cy="1135967"/>
              </a:xfrm>
              <a:prstGeom prst="rect">
                <a:avLst/>
              </a:prstGeom>
            </p:spPr>
          </p:pic>
          <p:pic>
            <p:nvPicPr>
              <p:cNvPr id="13" name="Picture 2" descr="F:\20190922_001018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43" y="5931314"/>
                <a:ext cx="806407" cy="919652"/>
              </a:xfrm>
              <a:prstGeom prst="ellipse">
                <a:avLst/>
              </a:prstGeom>
              <a:ln w="76200" cap="rnd">
                <a:solidFill>
                  <a:schemeClr val="accent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295400" y="6400800"/>
              <a:ext cx="6934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lgerian" pitchFamily="82" charset="0"/>
                </a:rPr>
                <a:t>Md. </a:t>
              </a:r>
              <a:r>
                <a:rPr lang="en-US" sz="2000" dirty="0" err="1" smtClean="0">
                  <a:latin typeface="Algerian" pitchFamily="82" charset="0"/>
                </a:rPr>
                <a:t>Iqbal</a:t>
              </a:r>
              <a:r>
                <a:rPr lang="en-US" sz="2000" dirty="0" smtClean="0">
                  <a:latin typeface="Algerian" pitchFamily="82" charset="0"/>
                </a:rPr>
                <a:t> </a:t>
              </a:r>
              <a:r>
                <a:rPr lang="en-US" sz="2000" dirty="0" err="1" smtClean="0">
                  <a:latin typeface="Algerian" pitchFamily="82" charset="0"/>
                </a:rPr>
                <a:t>Hossai</a:t>
              </a:r>
              <a:r>
                <a:rPr lang="en-US" sz="2000" dirty="0" smtClean="0">
                  <a:latin typeface="Algerian" pitchFamily="82" charset="0"/>
                </a:rPr>
                <a:t>. </a:t>
              </a:r>
              <a:r>
                <a:rPr lang="en-US" sz="2000" dirty="0" err="1" smtClean="0">
                  <a:latin typeface="Algerian" pitchFamily="82" charset="0"/>
                </a:rPr>
                <a:t>Parashuram</a:t>
              </a:r>
              <a:r>
                <a:rPr lang="en-US" sz="2000" dirty="0" smtClean="0">
                  <a:latin typeface="Algerian" pitchFamily="82" charset="0"/>
                </a:rPr>
                <a:t>, </a:t>
              </a:r>
              <a:r>
                <a:rPr lang="en-US" sz="2000" dirty="0" err="1" smtClean="0">
                  <a:latin typeface="Algerian" pitchFamily="82" charset="0"/>
                </a:rPr>
                <a:t>Feni</a:t>
              </a:r>
              <a:r>
                <a:rPr lang="en-US" sz="2000" dirty="0" smtClean="0">
                  <a:latin typeface="Algerian" pitchFamily="82" charset="0"/>
                </a:rPr>
                <a:t> 01813132522</a:t>
              </a:r>
              <a:endParaRPr lang="en-US" sz="2000" dirty="0">
                <a:latin typeface="Algerian" pitchFamily="82" charset="0"/>
              </a:endParaRPr>
            </a:p>
          </p:txBody>
        </p:sp>
      </p:grpSp>
      <p:pic>
        <p:nvPicPr>
          <p:cNvPr id="6" name="Picture 5" descr="_9853984_or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0" y="1757363"/>
            <a:ext cx="2857500" cy="3343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92" y="519953"/>
            <a:ext cx="11559432" cy="487680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45334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AD8316CB-F51D-4743-B3AE-BB43865BAFE5}"/>
              </a:ext>
            </a:extLst>
          </p:cNvPr>
          <p:cNvSpPr/>
          <p:nvPr/>
        </p:nvSpPr>
        <p:spPr>
          <a:xfrm>
            <a:off x="3786189" y="1971676"/>
            <a:ext cx="2414586" cy="221456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A8ED38C-11D2-40A9-AB1A-7C83ECA1643E}"/>
              </a:ext>
            </a:extLst>
          </p:cNvPr>
          <p:cNvSpPr/>
          <p:nvPr/>
        </p:nvSpPr>
        <p:spPr>
          <a:xfrm>
            <a:off x="4167189" y="508793"/>
            <a:ext cx="1509711" cy="1471613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823D8C-DC99-42E2-BB64-6FD45BB320E5}"/>
              </a:ext>
            </a:extLst>
          </p:cNvPr>
          <p:cNvSpPr/>
          <p:nvPr/>
        </p:nvSpPr>
        <p:spPr>
          <a:xfrm>
            <a:off x="3925889" y="4186238"/>
            <a:ext cx="482600" cy="18700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43CDD-CABD-408E-A1A1-321114455940}"/>
              </a:ext>
            </a:extLst>
          </p:cNvPr>
          <p:cNvSpPr/>
          <p:nvPr/>
        </p:nvSpPr>
        <p:spPr>
          <a:xfrm>
            <a:off x="5545138" y="4186238"/>
            <a:ext cx="482600" cy="18700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7E403AF-A41E-49F7-A1DC-56FA21CEC7BB}"/>
              </a:ext>
            </a:extLst>
          </p:cNvPr>
          <p:cNvSpPr/>
          <p:nvPr/>
        </p:nvSpPr>
        <p:spPr>
          <a:xfrm flipH="1">
            <a:off x="3124113" y="5632174"/>
            <a:ext cx="795019" cy="423601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FBEE8C33-A3DA-4CBE-B0BD-C0244E4F208A}"/>
              </a:ext>
            </a:extLst>
          </p:cNvPr>
          <p:cNvSpPr/>
          <p:nvPr/>
        </p:nvSpPr>
        <p:spPr>
          <a:xfrm>
            <a:off x="6027738" y="5643579"/>
            <a:ext cx="782319" cy="412748"/>
          </a:xfrm>
          <a:prstGeom prst="rt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857ADB5-FB3D-43DA-A8C2-DEBF7404AB89}"/>
              </a:ext>
            </a:extLst>
          </p:cNvPr>
          <p:cNvSpPr/>
          <p:nvPr/>
        </p:nvSpPr>
        <p:spPr>
          <a:xfrm flipH="1">
            <a:off x="4772581" y="1131473"/>
            <a:ext cx="294480" cy="48142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3487AFB-D92A-4307-8458-30779394D1F3}"/>
              </a:ext>
            </a:extLst>
          </p:cNvPr>
          <p:cNvSpPr/>
          <p:nvPr/>
        </p:nvSpPr>
        <p:spPr>
          <a:xfrm>
            <a:off x="4426110" y="952500"/>
            <a:ext cx="294482" cy="254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35D8B40-9162-44FD-90C6-761B70F819D1}"/>
              </a:ext>
            </a:extLst>
          </p:cNvPr>
          <p:cNvSpPr/>
          <p:nvPr/>
        </p:nvSpPr>
        <p:spPr>
          <a:xfrm>
            <a:off x="5143853" y="971775"/>
            <a:ext cx="294482" cy="254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609800E-6274-4DE4-995E-59874378CE8B}"/>
              </a:ext>
            </a:extLst>
          </p:cNvPr>
          <p:cNvSpPr/>
          <p:nvPr/>
        </p:nvSpPr>
        <p:spPr>
          <a:xfrm rot="21399494" flipH="1" flipV="1">
            <a:off x="4754661" y="1713866"/>
            <a:ext cx="810734" cy="45719"/>
          </a:xfrm>
          <a:prstGeom prst="arc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632B08-0F7E-416C-8D96-58B5FD6CFE3A}"/>
              </a:ext>
            </a:extLst>
          </p:cNvPr>
          <p:cNvSpPr/>
          <p:nvPr/>
        </p:nvSpPr>
        <p:spPr>
          <a:xfrm>
            <a:off x="6200775" y="1980406"/>
            <a:ext cx="381000" cy="2394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346A6F-0C44-4785-83FA-35F46198B974}"/>
              </a:ext>
            </a:extLst>
          </p:cNvPr>
          <p:cNvSpPr/>
          <p:nvPr/>
        </p:nvSpPr>
        <p:spPr>
          <a:xfrm>
            <a:off x="3405190" y="1971676"/>
            <a:ext cx="392109" cy="2394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AF2E06D1-6DAF-4001-B44A-9E19A0ECAFBC}"/>
              </a:ext>
            </a:extLst>
          </p:cNvPr>
          <p:cNvSpPr/>
          <p:nvPr/>
        </p:nvSpPr>
        <p:spPr>
          <a:xfrm>
            <a:off x="6162675" y="4366008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1546BEA9-8561-4231-9470-714378305782}"/>
              </a:ext>
            </a:extLst>
          </p:cNvPr>
          <p:cNvSpPr/>
          <p:nvPr/>
        </p:nvSpPr>
        <p:spPr>
          <a:xfrm>
            <a:off x="3328989" y="4374738"/>
            <a:ext cx="457200" cy="4572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C8ED93-D972-441D-841C-42052E488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8" y="428477"/>
            <a:ext cx="1509711" cy="140599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B96F30-981A-44E5-B949-8BBF04C4A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97" y="2313335"/>
            <a:ext cx="1617612" cy="1487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082937-AEAC-4241-8799-ABB04E928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76313" y="3322637"/>
            <a:ext cx="765385" cy="211158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BA450F-F888-4DA0-8580-1579195E2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" y="4831938"/>
            <a:ext cx="2611439" cy="1359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5D19BBE-FA36-4DB9-8584-09D333C0A415}"/>
              </a:ext>
            </a:extLst>
          </p:cNvPr>
          <p:cNvSpPr txBox="1"/>
          <p:nvPr/>
        </p:nvSpPr>
        <p:spPr>
          <a:xfrm>
            <a:off x="654050" y="876300"/>
            <a:ext cx="1106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Circle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7BDA6F-8326-40E6-8CFE-F3B6D3080FC5}"/>
              </a:ext>
            </a:extLst>
          </p:cNvPr>
          <p:cNvSpPr txBox="1"/>
          <p:nvPr/>
        </p:nvSpPr>
        <p:spPr>
          <a:xfrm>
            <a:off x="442912" y="2915304"/>
            <a:ext cx="153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Square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F61D48-C71C-45F9-BE83-0D3662366A14}"/>
              </a:ext>
            </a:extLst>
          </p:cNvPr>
          <p:cNvSpPr txBox="1"/>
          <p:nvPr/>
        </p:nvSpPr>
        <p:spPr>
          <a:xfrm>
            <a:off x="261613" y="5384800"/>
            <a:ext cx="177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Triangle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76646E-2B9C-4906-8B84-0B4025DF00D5}"/>
              </a:ext>
            </a:extLst>
          </p:cNvPr>
          <p:cNvSpPr txBox="1"/>
          <p:nvPr/>
        </p:nvSpPr>
        <p:spPr>
          <a:xfrm flipH="1">
            <a:off x="393002" y="4119063"/>
            <a:ext cx="189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Ractangle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334250" y="66480"/>
            <a:ext cx="413286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Look, count and write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8492" y="58002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NikoshBAN" pitchFamily="2" charset="0"/>
              </a:rPr>
              <a:t>………….........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circles</a:t>
            </a:r>
          </a:p>
          <a:p>
            <a:r>
              <a:rPr lang="en-US" sz="2800" dirty="0">
                <a:latin typeface="+mj-lt"/>
                <a:cs typeface="NikoshBAN" pitchFamily="2" charset="0"/>
              </a:rPr>
              <a:t>…………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triangles</a:t>
            </a:r>
          </a:p>
          <a:p>
            <a:r>
              <a:rPr lang="en-US" sz="2800" dirty="0">
                <a:latin typeface="+mj-lt"/>
                <a:cs typeface="NikoshBAN" pitchFamily="2" charset="0"/>
              </a:rPr>
              <a:t>………….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rectangles</a:t>
            </a:r>
          </a:p>
          <a:p>
            <a:r>
              <a:rPr lang="en-US" sz="2800" dirty="0">
                <a:latin typeface="+mj-lt"/>
                <a:cs typeface="NikoshBAN" pitchFamily="2" charset="0"/>
              </a:rPr>
              <a:t>……………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square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90645" y="806828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 rot="10800000" flipH="1" flipV="1">
            <a:off x="7590645" y="458039"/>
            <a:ext cx="55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 rot="10800000" flipH="1" flipV="1">
            <a:off x="7572000" y="1299639"/>
            <a:ext cx="55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 rot="10800000" flipH="1" flipV="1">
            <a:off x="7643653" y="1705784"/>
            <a:ext cx="55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39339" y="2385392"/>
            <a:ext cx="5552661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Look at Mr. Shape  &amp; Complete the sentences with given words.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7876" y="3928712"/>
            <a:ext cx="5314123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His </a:t>
            </a:r>
            <a:r>
              <a:rPr lang="en-US" sz="2800" dirty="0" smtClean="0"/>
              <a:t>……………………..is </a:t>
            </a:r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triangle.</a:t>
            </a:r>
          </a:p>
          <a:p>
            <a:endParaRPr lang="en-US" sz="2800" dirty="0"/>
          </a:p>
          <a:p>
            <a:r>
              <a:rPr lang="en-US" sz="2800" dirty="0"/>
              <a:t>His…………………….… are circles.</a:t>
            </a:r>
          </a:p>
          <a:p>
            <a:endParaRPr lang="en-US" sz="2800" dirty="0"/>
          </a:p>
          <a:p>
            <a:r>
              <a:rPr lang="en-US" sz="2800" dirty="0"/>
              <a:t>His …………….…..are rectangles.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35687" y="3326018"/>
            <a:ext cx="881973" cy="523220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ose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8604251" y="3365780"/>
            <a:ext cx="1071975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yes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10408531" y="3404607"/>
            <a:ext cx="1167321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smtClean="0"/>
              <a:t>ands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654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06055 0.12176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015 0.24919 " pathEditMode="relative" ptsTypes="AA">
                                      <p:cBhvr>
                                        <p:cTn id="2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814 0.35414 " pathEditMode="relative" ptsTypes="AA">
                                      <p:cBhvr>
                                        <p:cTn id="2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/>
      <p:bldP spid="24" grpId="0"/>
      <p:bldP spid="25" grpId="0"/>
      <p:bldP spid="26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708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GOOD BYE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" y="6076037"/>
            <a:ext cx="12183034" cy="781963"/>
            <a:chOff x="0" y="5714999"/>
            <a:chExt cx="9144000" cy="11359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4999"/>
              <a:ext cx="9144000" cy="1135967"/>
            </a:xfrm>
            <a:prstGeom prst="rect">
              <a:avLst/>
            </a:prstGeom>
          </p:spPr>
        </p:pic>
        <p:pic>
          <p:nvPicPr>
            <p:cNvPr id="7" name="Picture 2" descr="F:\20190922_0010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3" y="5931314"/>
              <a:ext cx="806407" cy="919652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708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69002"/>
            <a:ext cx="12192000" cy="781963"/>
            <a:chOff x="0" y="6069002"/>
            <a:chExt cx="9144000" cy="781963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6069002"/>
              <a:ext cx="9144000" cy="781963"/>
              <a:chOff x="0" y="5714999"/>
              <a:chExt cx="9144000" cy="1135967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14999"/>
                <a:ext cx="9144000" cy="1135967"/>
              </a:xfrm>
              <a:prstGeom prst="rect">
                <a:avLst/>
              </a:prstGeom>
            </p:spPr>
          </p:pic>
          <p:pic>
            <p:nvPicPr>
              <p:cNvPr id="19" name="Picture 2" descr="F:\20190922_001018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43" y="5931314"/>
                <a:ext cx="806407" cy="919652"/>
              </a:xfrm>
              <a:prstGeom prst="ellipse">
                <a:avLst/>
              </a:prstGeom>
              <a:ln w="76200" cap="rnd">
                <a:solidFill>
                  <a:schemeClr val="accent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295400" y="6400800"/>
              <a:ext cx="6934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lgerian" pitchFamily="82" charset="0"/>
                </a:rPr>
                <a:t>Md. </a:t>
              </a:r>
              <a:r>
                <a:rPr lang="en-US" sz="2000" dirty="0" err="1" smtClean="0">
                  <a:latin typeface="Algerian" pitchFamily="82" charset="0"/>
                </a:rPr>
                <a:t>Iqbal</a:t>
              </a:r>
              <a:r>
                <a:rPr lang="en-US" sz="2000" dirty="0" smtClean="0">
                  <a:latin typeface="Algerian" pitchFamily="82" charset="0"/>
                </a:rPr>
                <a:t> </a:t>
              </a:r>
              <a:r>
                <a:rPr lang="en-US" sz="2000" dirty="0" err="1" smtClean="0">
                  <a:latin typeface="Algerian" pitchFamily="82" charset="0"/>
                </a:rPr>
                <a:t>Hossai</a:t>
              </a:r>
              <a:r>
                <a:rPr lang="en-US" sz="2000" dirty="0" smtClean="0">
                  <a:latin typeface="Algerian" pitchFamily="82" charset="0"/>
                </a:rPr>
                <a:t>. </a:t>
              </a:r>
              <a:r>
                <a:rPr lang="en-US" sz="2000" dirty="0" err="1" smtClean="0">
                  <a:latin typeface="Algerian" pitchFamily="82" charset="0"/>
                </a:rPr>
                <a:t>Parashuram</a:t>
              </a:r>
              <a:r>
                <a:rPr lang="en-US" sz="2000" dirty="0" smtClean="0">
                  <a:latin typeface="Algerian" pitchFamily="82" charset="0"/>
                </a:rPr>
                <a:t>, </a:t>
              </a:r>
              <a:r>
                <a:rPr lang="en-US" sz="2000" dirty="0" err="1" smtClean="0">
                  <a:latin typeface="Algerian" pitchFamily="82" charset="0"/>
                </a:rPr>
                <a:t>Feni</a:t>
              </a:r>
              <a:r>
                <a:rPr lang="en-US" sz="2000" dirty="0" smtClean="0">
                  <a:latin typeface="Algerian" pitchFamily="82" charset="0"/>
                </a:rPr>
                <a:t> 01813132522</a:t>
              </a:r>
              <a:endParaRPr lang="en-US" sz="2000" dirty="0">
                <a:latin typeface="Algerian" pitchFamily="82" charset="0"/>
              </a:endParaRPr>
            </a:p>
          </p:txBody>
        </p:sp>
      </p:grpSp>
      <p:sp>
        <p:nvSpPr>
          <p:cNvPr id="2" name="Flowchart: Punched Tape 1"/>
          <p:cNvSpPr/>
          <p:nvPr/>
        </p:nvSpPr>
        <p:spPr>
          <a:xfrm>
            <a:off x="2743200" y="381000"/>
            <a:ext cx="5562600" cy="10668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381000"/>
            <a:ext cx="5486400" cy="1600200"/>
            <a:chOff x="1143000" y="304800"/>
            <a:chExt cx="5486400" cy="1600200"/>
          </a:xfr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708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3" name="Flowchart: Punched Tape 2"/>
            <p:cNvSpPr/>
            <p:nvPr/>
          </p:nvSpPr>
          <p:spPr>
            <a:xfrm>
              <a:off x="1143000" y="304800"/>
              <a:ext cx="5486400" cy="1600200"/>
            </a:xfrm>
            <a:prstGeom prst="flowChartPunchedTape">
              <a:avLst/>
            </a:prstGeom>
            <a:grp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71600" y="685800"/>
              <a:ext cx="4894289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NikoshBAN" pitchFamily="2" charset="0"/>
                  <a:cs typeface="NikoshBAN" pitchFamily="2" charset="0"/>
                </a:rPr>
                <a:t>Presented by……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76400" y="1671918"/>
            <a:ext cx="7620000" cy="4648200"/>
            <a:chOff x="609600" y="1905000"/>
            <a:chExt cx="7620000" cy="4648200"/>
          </a:xfrm>
          <a:gradFill>
            <a:gsLst>
              <a:gs pos="0">
                <a:srgbClr val="FFFF00"/>
              </a:gs>
              <a:gs pos="50000">
                <a:srgbClr val="00B050"/>
              </a:gs>
              <a:gs pos="70800">
                <a:schemeClr val="bg1">
                  <a:lumMod val="95000"/>
                </a:schemeClr>
              </a:gs>
              <a:gs pos="100000">
                <a:srgbClr val="FF0000"/>
              </a:gs>
            </a:gsLst>
            <a:lin ang="5400000" scaled="0"/>
          </a:gradFill>
          <a:scene3d>
            <a:camera prst="isometricOffAxis1Right"/>
            <a:lightRig rig="threePt" dir="t"/>
          </a:scene3d>
        </p:grpSpPr>
        <p:sp>
          <p:nvSpPr>
            <p:cNvPr id="9" name="Horizontal Scroll 8"/>
            <p:cNvSpPr/>
            <p:nvPr/>
          </p:nvSpPr>
          <p:spPr>
            <a:xfrm>
              <a:off x="609600" y="1905000"/>
              <a:ext cx="7620000" cy="4648200"/>
            </a:xfrm>
            <a:prstGeom prst="horizontalScroll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2514600"/>
              <a:ext cx="6553200" cy="2923877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Md.Iqbal</a:t>
              </a:r>
              <a:r>
                <a:rPr lang="en-US" sz="4000" b="1" dirty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4000" b="1" dirty="0" err="1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Hossain</a:t>
              </a:r>
              <a:r>
                <a:rPr lang="en-US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.</a:t>
              </a:r>
            </a:p>
            <a:p>
              <a:r>
                <a:rPr lang="en-US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Assistant </a:t>
              </a:r>
              <a:r>
                <a:rPr lang="en-US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Teacher</a:t>
              </a:r>
            </a:p>
            <a:p>
              <a:r>
                <a:rPr lang="en-US" sz="36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Parshuram</a:t>
              </a:r>
              <a:r>
                <a:rPr lang="en-US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 Model  </a:t>
              </a:r>
              <a:r>
                <a:rPr lang="en-US" sz="36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Govt:primary</a:t>
              </a:r>
              <a:r>
                <a:rPr lang="en-US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  School</a:t>
              </a:r>
            </a:p>
            <a:p>
              <a:r>
                <a:rPr lang="en-US" sz="3600" b="1" dirty="0" err="1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" pitchFamily="2" charset="0"/>
                  <a:cs typeface="Nikosh" pitchFamily="2" charset="0"/>
                </a:rPr>
                <a:t>Parshuram,Feni</a:t>
              </a:r>
              <a:endPara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25362" y="495300"/>
            <a:ext cx="3723563" cy="2514600"/>
            <a:chOff x="5267325" y="-193675"/>
            <a:chExt cx="3723563" cy="2619375"/>
          </a:xfrm>
        </p:grpSpPr>
        <p:pic>
          <p:nvPicPr>
            <p:cNvPr id="11" name="Picture 10" descr="iqba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6200" y="520700"/>
              <a:ext cx="1294688" cy="1905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12" name="Picture 11" descr="014G050YRDI.jpg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7325" y="-193675"/>
              <a:ext cx="2581275" cy="1571625"/>
            </a:xfrm>
            <a:prstGeom prst="rect">
              <a:avLst/>
            </a:prstGeom>
          </p:spPr>
        </p:pic>
        <p:pic>
          <p:nvPicPr>
            <p:cNvPr id="14" name="Picture 13" descr="iqbal.jpg">
              <a:extLst>
                <a:ext uri="{FF2B5EF4-FFF2-40B4-BE49-F238E27FC236}">
                  <a16:creationId xmlns:a16="http://schemas.microsoft.com/office/drawing/2014/main" id="{DB94E91B-8A58-4116-8444-9D84FAA88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1438" y="520700"/>
              <a:ext cx="1294688" cy="1905000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9404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6069002"/>
            <a:ext cx="12192000" cy="781963"/>
            <a:chOff x="0" y="6069002"/>
            <a:chExt cx="9144000" cy="781963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6069002"/>
              <a:ext cx="9144000" cy="781963"/>
              <a:chOff x="0" y="5714999"/>
              <a:chExt cx="9144000" cy="113596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14999"/>
                <a:ext cx="9144000" cy="1135967"/>
              </a:xfrm>
              <a:prstGeom prst="rect">
                <a:avLst/>
              </a:prstGeom>
            </p:spPr>
          </p:pic>
          <p:pic>
            <p:nvPicPr>
              <p:cNvPr id="8" name="Picture 2" descr="F:\20190922_001018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43" y="5931314"/>
                <a:ext cx="806407" cy="919652"/>
              </a:xfrm>
              <a:prstGeom prst="ellipse">
                <a:avLst/>
              </a:prstGeom>
              <a:ln w="76200" cap="rnd">
                <a:solidFill>
                  <a:schemeClr val="accent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295400" y="6400800"/>
              <a:ext cx="6934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lgerian" pitchFamily="82" charset="0"/>
                </a:rPr>
                <a:t>Md. </a:t>
              </a:r>
              <a:r>
                <a:rPr lang="en-US" sz="2000" dirty="0" err="1" smtClean="0">
                  <a:latin typeface="Algerian" pitchFamily="82" charset="0"/>
                </a:rPr>
                <a:t>Iqbal</a:t>
              </a:r>
              <a:r>
                <a:rPr lang="en-US" sz="2000" dirty="0" smtClean="0">
                  <a:latin typeface="Algerian" pitchFamily="82" charset="0"/>
                </a:rPr>
                <a:t> </a:t>
              </a:r>
              <a:r>
                <a:rPr lang="en-US" sz="2000" dirty="0" err="1" smtClean="0">
                  <a:latin typeface="Algerian" pitchFamily="82" charset="0"/>
                </a:rPr>
                <a:t>Hossai</a:t>
              </a:r>
              <a:r>
                <a:rPr lang="en-US" sz="2000" dirty="0" smtClean="0">
                  <a:latin typeface="Algerian" pitchFamily="82" charset="0"/>
                </a:rPr>
                <a:t>. </a:t>
              </a:r>
              <a:r>
                <a:rPr lang="en-US" sz="2000" dirty="0" err="1" smtClean="0">
                  <a:latin typeface="Algerian" pitchFamily="82" charset="0"/>
                </a:rPr>
                <a:t>Parashuram</a:t>
              </a:r>
              <a:r>
                <a:rPr lang="en-US" sz="2000" dirty="0" smtClean="0">
                  <a:latin typeface="Algerian" pitchFamily="82" charset="0"/>
                </a:rPr>
                <a:t>, </a:t>
              </a:r>
              <a:r>
                <a:rPr lang="en-US" sz="2000" dirty="0" err="1" smtClean="0">
                  <a:latin typeface="Algerian" pitchFamily="82" charset="0"/>
                </a:rPr>
                <a:t>Feni</a:t>
              </a:r>
              <a:r>
                <a:rPr lang="en-US" sz="2000" dirty="0" smtClean="0">
                  <a:latin typeface="Algerian" pitchFamily="82" charset="0"/>
                </a:rPr>
                <a:t> 01813132522</a:t>
              </a:r>
              <a:endParaRPr lang="en-US" sz="2000" dirty="0">
                <a:latin typeface="Algerian" pitchFamily="82" charset="0"/>
              </a:endParaRPr>
            </a:p>
          </p:txBody>
        </p:sp>
      </p:grpSp>
      <p:sp>
        <p:nvSpPr>
          <p:cNvPr id="5" name="Cloud 4"/>
          <p:cNvSpPr/>
          <p:nvPr/>
        </p:nvSpPr>
        <p:spPr>
          <a:xfrm>
            <a:off x="1820334" y="502906"/>
            <a:ext cx="7924800" cy="5715000"/>
          </a:xfrm>
          <a:prstGeom prst="cloud">
            <a:avLst/>
          </a:prstGeom>
          <a:gradFill>
            <a:gsLst>
              <a:gs pos="0">
                <a:srgbClr val="FFFF00"/>
              </a:gs>
              <a:gs pos="50000">
                <a:schemeClr val="accent1">
                  <a:tint val="44500"/>
                  <a:satMod val="160000"/>
                </a:schemeClr>
              </a:gs>
              <a:gs pos="708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57150"/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Class: Two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Subject: English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Page</a:t>
            </a:r>
            <a:r>
              <a:rPr lang="en-US" sz="480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: 41</a:t>
            </a:r>
            <a:endParaRPr lang="en-US" sz="48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52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Diagonal Corner Rectangle 13"/>
          <p:cNvSpPr/>
          <p:nvPr/>
        </p:nvSpPr>
        <p:spPr>
          <a:xfrm>
            <a:off x="6648709" y="1567544"/>
            <a:ext cx="5543291" cy="4887705"/>
          </a:xfrm>
          <a:prstGeom prst="snip2DiagRect">
            <a:avLst/>
          </a:prstGeom>
          <a:gradFill>
            <a:gsLst>
              <a:gs pos="0">
                <a:srgbClr val="00B050"/>
              </a:gs>
              <a:gs pos="74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Speaking :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1.1.2 say simple words and phrases with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proper sounds and stress.</a:t>
            </a:r>
          </a:p>
          <a:p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Reading :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1.4.1 read words and phrases with the help of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visual clues. (about 30 new words ) and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simple sentences.</a:t>
            </a:r>
          </a:p>
          <a:p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Writing :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3.1.2 write words and phrases using </a:t>
            </a:r>
            <a:r>
              <a:rPr lang="en-US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noncursive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small letters.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4.1.2 write numbers up to 10 in figures and in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words.</a:t>
            </a:r>
            <a:endParaRPr lang="en-US" b="1" i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2254" y="1434905"/>
            <a:ext cx="6390750" cy="4835270"/>
          </a:xfrm>
          <a:prstGeom prst="snip2DiagRect">
            <a:avLst/>
          </a:prstGeom>
          <a:gradFill>
            <a:gsLst>
              <a:gs pos="0">
                <a:srgbClr val="00B050"/>
              </a:gs>
              <a:gs pos="74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Speaking :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1.1 to repeat after the teacher and say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simple words and phrases with proper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sounds and stress.</a:t>
            </a:r>
          </a:p>
          <a:p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Reading :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1.4 to read words and phrases with the help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of visual clues. (about 30 new words)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and simple sentences.</a:t>
            </a:r>
          </a:p>
          <a:p>
            <a:r>
              <a:rPr lang="en-US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Writing :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3.1 to write words and phrases using non cursive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capital and small letters.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4.1 to copy and write cardinal numbers up to</a:t>
            </a:r>
          </a:p>
          <a:p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10 both in figures and in words.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069002"/>
            <a:ext cx="12192000" cy="781963"/>
            <a:chOff x="0" y="6069002"/>
            <a:chExt cx="9144000" cy="781963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6069002"/>
              <a:ext cx="9144000" cy="781963"/>
              <a:chOff x="0" y="5714999"/>
              <a:chExt cx="9144000" cy="113596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14999"/>
                <a:ext cx="9144000" cy="1135967"/>
              </a:xfrm>
              <a:prstGeom prst="rect">
                <a:avLst/>
              </a:prstGeom>
            </p:spPr>
          </p:pic>
          <p:pic>
            <p:nvPicPr>
              <p:cNvPr id="13" name="Picture 2" descr="F:\20190922_001018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43" y="5931314"/>
                <a:ext cx="806407" cy="919652"/>
              </a:xfrm>
              <a:prstGeom prst="ellipse">
                <a:avLst/>
              </a:prstGeom>
              <a:ln w="76200" cap="rnd">
                <a:solidFill>
                  <a:schemeClr val="accent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295400" y="6400800"/>
              <a:ext cx="6934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lgerian" pitchFamily="82" charset="0"/>
                </a:rPr>
                <a:t>Md. </a:t>
              </a:r>
              <a:r>
                <a:rPr lang="en-US" sz="2000" dirty="0" err="1" smtClean="0">
                  <a:latin typeface="Algerian" pitchFamily="82" charset="0"/>
                </a:rPr>
                <a:t>Iqbal</a:t>
              </a:r>
              <a:r>
                <a:rPr lang="en-US" sz="2000" dirty="0" smtClean="0">
                  <a:latin typeface="Algerian" pitchFamily="82" charset="0"/>
                </a:rPr>
                <a:t> </a:t>
              </a:r>
              <a:r>
                <a:rPr lang="en-US" sz="2000" dirty="0" err="1" smtClean="0">
                  <a:latin typeface="Algerian" pitchFamily="82" charset="0"/>
                </a:rPr>
                <a:t>Hossai</a:t>
              </a:r>
              <a:r>
                <a:rPr lang="en-US" sz="2000" dirty="0" smtClean="0">
                  <a:latin typeface="Algerian" pitchFamily="82" charset="0"/>
                </a:rPr>
                <a:t>. </a:t>
              </a:r>
              <a:r>
                <a:rPr lang="en-US" sz="2000" dirty="0" err="1" smtClean="0">
                  <a:latin typeface="Algerian" pitchFamily="82" charset="0"/>
                </a:rPr>
                <a:t>Parashuram</a:t>
              </a:r>
              <a:r>
                <a:rPr lang="en-US" sz="2000" dirty="0" smtClean="0">
                  <a:latin typeface="Algerian" pitchFamily="82" charset="0"/>
                </a:rPr>
                <a:t>, </a:t>
              </a:r>
              <a:r>
                <a:rPr lang="en-US" sz="2000" dirty="0" err="1" smtClean="0">
                  <a:latin typeface="Algerian" pitchFamily="82" charset="0"/>
                </a:rPr>
                <a:t>Feni</a:t>
              </a:r>
              <a:r>
                <a:rPr lang="en-US" sz="2000" dirty="0" smtClean="0">
                  <a:latin typeface="Algerian" pitchFamily="82" charset="0"/>
                </a:rPr>
                <a:t> 01813132522</a:t>
              </a:r>
              <a:endParaRPr lang="en-US" sz="2000" dirty="0">
                <a:latin typeface="Algerian" pitchFamily="8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41371" y="-22206"/>
            <a:ext cx="4702628" cy="1459122"/>
            <a:chOff x="4441371" y="-22206"/>
            <a:chExt cx="4702628" cy="1459122"/>
          </a:xfrm>
        </p:grpSpPr>
        <p:sp>
          <p:nvSpPr>
            <p:cNvPr id="3" name="Cloud Callout 2"/>
            <p:cNvSpPr/>
            <p:nvPr/>
          </p:nvSpPr>
          <p:spPr>
            <a:xfrm>
              <a:off x="4441371" y="-22206"/>
              <a:ext cx="4585064" cy="1459122"/>
            </a:xfrm>
            <a:prstGeom prst="cloudCallout">
              <a:avLst/>
            </a:prstGeom>
            <a:gradFill>
              <a:gsLst>
                <a:gs pos="0">
                  <a:schemeClr val="tx2">
                    <a:lumMod val="75000"/>
                  </a:schemeClr>
                </a:gs>
                <a:gs pos="74000">
                  <a:schemeClr val="bg1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98612" y="403412"/>
              <a:ext cx="4445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L</a:t>
              </a:r>
              <a:r>
                <a:rPr lang="bn-BD" sz="2800" dirty="0" smtClean="0">
                  <a:latin typeface="Algerian" panose="04020705040A02060702" pitchFamily="82" charset="0"/>
                </a:rPr>
                <a:t>e</a:t>
              </a:r>
              <a:r>
                <a:rPr lang="bn-BD" sz="2800" dirty="0" smtClean="0">
                  <a:solidFill>
                    <a:srgbClr val="FFFF00"/>
                  </a:solidFill>
                  <a:latin typeface="Algerian" panose="04020705040A02060702" pitchFamily="82" charset="0"/>
                </a:rPr>
                <a:t>a</a:t>
              </a:r>
              <a:r>
                <a:rPr lang="bn-BD" sz="2800" dirty="0" smtClean="0">
                  <a:latin typeface="Algerian" panose="04020705040A02060702" pitchFamily="82" charset="0"/>
                </a:rPr>
                <a:t>r</a:t>
              </a:r>
              <a:r>
                <a:rPr lang="bn-BD" sz="2800" dirty="0" smtClean="0">
                  <a:solidFill>
                    <a:srgbClr val="7030A0"/>
                  </a:solidFill>
                  <a:latin typeface="Algerian" panose="04020705040A02060702" pitchFamily="82" charset="0"/>
                </a:rPr>
                <a:t>n</a:t>
              </a:r>
              <a:r>
                <a:rPr lang="bn-BD" sz="2800" dirty="0" smtClean="0">
                  <a:latin typeface="Algerian" panose="04020705040A02060702" pitchFamily="82" charset="0"/>
                </a:rPr>
                <a:t>i</a:t>
              </a:r>
              <a:r>
                <a:rPr lang="bn-BD" sz="28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n</a:t>
              </a:r>
              <a:r>
                <a:rPr lang="bn-BD" sz="2800" dirty="0" smtClean="0">
                  <a:latin typeface="Algerian" panose="04020705040A02060702" pitchFamily="82" charset="0"/>
                </a:rPr>
                <a:t>g </a:t>
              </a:r>
              <a:r>
                <a:rPr lang="bn-BD" sz="28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O</a:t>
              </a:r>
              <a:r>
                <a:rPr lang="bn-BD" sz="2800" dirty="0" smtClean="0">
                  <a:latin typeface="Algerian" panose="04020705040A02060702" pitchFamily="82" charset="0"/>
                </a:rPr>
                <a:t>u</a:t>
              </a:r>
              <a:r>
                <a:rPr lang="bn-BD" sz="2800" dirty="0" smtClean="0">
                  <a:solidFill>
                    <a:srgbClr val="FFFF00"/>
                  </a:solidFill>
                  <a:latin typeface="Algerian" panose="04020705040A02060702" pitchFamily="82" charset="0"/>
                </a:rPr>
                <a:t>t</a:t>
              </a:r>
              <a:r>
                <a:rPr lang="bn-BD" sz="2800" dirty="0" smtClean="0">
                  <a:latin typeface="Algerian" panose="04020705040A02060702" pitchFamily="82" charset="0"/>
                </a:rPr>
                <a:t>c</a:t>
              </a:r>
              <a:r>
                <a:rPr lang="bn-BD" sz="2800" dirty="0" smtClean="0">
                  <a:solidFill>
                    <a:srgbClr val="00B0F0"/>
                  </a:solidFill>
                  <a:latin typeface="Algerian" panose="04020705040A02060702" pitchFamily="82" charset="0"/>
                </a:rPr>
                <a:t>o</a:t>
              </a:r>
              <a:r>
                <a:rPr lang="bn-BD" sz="2800" dirty="0" smtClean="0">
                  <a:latin typeface="Algerian" panose="04020705040A02060702" pitchFamily="82" charset="0"/>
                </a:rPr>
                <a:t>m</a:t>
              </a:r>
              <a:r>
                <a:rPr lang="bn-BD" sz="2800" dirty="0" smtClean="0">
                  <a:solidFill>
                    <a:srgbClr val="FFFF00"/>
                  </a:solidFill>
                  <a:latin typeface="Algerian" panose="04020705040A02060702" pitchFamily="82" charset="0"/>
                </a:rPr>
                <a:t>e</a:t>
              </a:r>
              <a:r>
                <a:rPr lang="bn-BD" sz="2800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s</a:t>
              </a:r>
              <a:endParaRPr lang="en-US" sz="2800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2732" y="1845732"/>
            <a:ext cx="3420534" cy="2827867"/>
          </a:xfrm>
          <a:prstGeom prst="rect">
            <a:avLst/>
          </a:prstGeom>
          <a:solidFill>
            <a:srgbClr val="F73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0133" y="4842933"/>
            <a:ext cx="4385733" cy="795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square</a:t>
            </a:r>
          </a:p>
        </p:txBody>
      </p:sp>
      <p:pic>
        <p:nvPicPr>
          <p:cNvPr id="4" name="squ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080033" y="554910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2639" y="406738"/>
            <a:ext cx="783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Look, listen and say.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069002"/>
            <a:ext cx="12192000" cy="781963"/>
            <a:chOff x="0" y="6069002"/>
            <a:chExt cx="9144000" cy="781963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6069002"/>
              <a:ext cx="9144000" cy="781963"/>
              <a:chOff x="0" y="5714999"/>
              <a:chExt cx="9144000" cy="113596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5714999"/>
                <a:ext cx="9144000" cy="1135967"/>
              </a:xfrm>
              <a:prstGeom prst="rect">
                <a:avLst/>
              </a:prstGeom>
            </p:spPr>
          </p:pic>
          <p:pic>
            <p:nvPicPr>
              <p:cNvPr id="10" name="Picture 2" descr="F:\20190922_001018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143" y="5931314"/>
                <a:ext cx="806407" cy="919652"/>
              </a:xfrm>
              <a:prstGeom prst="ellipse">
                <a:avLst/>
              </a:prstGeom>
              <a:ln w="76200" cap="rnd">
                <a:solidFill>
                  <a:schemeClr val="accent2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295400" y="6400800"/>
              <a:ext cx="69342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lgerian" pitchFamily="82" charset="0"/>
                </a:rPr>
                <a:t>Md. </a:t>
              </a:r>
              <a:r>
                <a:rPr lang="en-US" sz="2000" dirty="0" err="1" smtClean="0">
                  <a:latin typeface="Algerian" pitchFamily="82" charset="0"/>
                </a:rPr>
                <a:t>Iqbal</a:t>
              </a:r>
              <a:r>
                <a:rPr lang="en-US" sz="2000" dirty="0" smtClean="0">
                  <a:latin typeface="Algerian" pitchFamily="82" charset="0"/>
                </a:rPr>
                <a:t> </a:t>
              </a:r>
              <a:r>
                <a:rPr lang="en-US" sz="2000" dirty="0" err="1" smtClean="0">
                  <a:latin typeface="Algerian" pitchFamily="82" charset="0"/>
                </a:rPr>
                <a:t>Hossai</a:t>
              </a:r>
              <a:r>
                <a:rPr lang="en-US" sz="2000" dirty="0" smtClean="0">
                  <a:latin typeface="Algerian" pitchFamily="82" charset="0"/>
                </a:rPr>
                <a:t>. </a:t>
              </a:r>
              <a:r>
                <a:rPr lang="en-US" sz="2000" dirty="0" err="1" smtClean="0">
                  <a:latin typeface="Algerian" pitchFamily="82" charset="0"/>
                </a:rPr>
                <a:t>Parashuram</a:t>
              </a:r>
              <a:r>
                <a:rPr lang="en-US" sz="2000" dirty="0" smtClean="0">
                  <a:latin typeface="Algerian" pitchFamily="82" charset="0"/>
                </a:rPr>
                <a:t>, </a:t>
              </a:r>
              <a:r>
                <a:rPr lang="en-US" sz="2000" dirty="0" err="1" smtClean="0">
                  <a:latin typeface="Algerian" pitchFamily="82" charset="0"/>
                </a:rPr>
                <a:t>Feni</a:t>
              </a:r>
              <a:r>
                <a:rPr lang="en-US" sz="2000" dirty="0" smtClean="0">
                  <a:latin typeface="Algerian" pitchFamily="82" charset="0"/>
                </a:rPr>
                <a:t> 01813132522</a:t>
              </a:r>
              <a:endParaRPr lang="en-US" sz="2000" dirty="0">
                <a:latin typeface="Algerian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91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134" y="6013028"/>
            <a:ext cx="12183034" cy="844972"/>
            <a:chOff x="26134" y="6013028"/>
            <a:chExt cx="12183034" cy="8449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" y="6013028"/>
              <a:ext cx="12183034" cy="781963"/>
            </a:xfrm>
            <a:prstGeom prst="rect">
              <a:avLst/>
            </a:prstGeom>
          </p:spPr>
        </p:pic>
        <p:pic>
          <p:nvPicPr>
            <p:cNvPr id="8" name="Picture 2" descr="F:\20190922_00101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30" y="6224941"/>
              <a:ext cx="1074419" cy="633059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Isosceles Triangle 1"/>
          <p:cNvSpPr/>
          <p:nvPr/>
        </p:nvSpPr>
        <p:spPr>
          <a:xfrm>
            <a:off x="3810000" y="1134533"/>
            <a:ext cx="4842934" cy="342053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0" y="4910666"/>
            <a:ext cx="5096933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triangle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6239" y="220471"/>
            <a:ext cx="783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Look, listen and say.</a:t>
            </a:r>
          </a:p>
        </p:txBody>
      </p:sp>
      <p:pic>
        <p:nvPicPr>
          <p:cNvPr id="5" name="t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551714" y="5774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134" y="6013028"/>
            <a:ext cx="12183034" cy="844972"/>
            <a:chOff x="26134" y="6013028"/>
            <a:chExt cx="12183034" cy="8449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" y="6013028"/>
              <a:ext cx="12183034" cy="781963"/>
            </a:xfrm>
            <a:prstGeom prst="rect">
              <a:avLst/>
            </a:prstGeom>
          </p:spPr>
        </p:pic>
        <p:pic>
          <p:nvPicPr>
            <p:cNvPr id="8" name="Picture 2" descr="F:\20190922_00101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30" y="6224941"/>
              <a:ext cx="1074419" cy="633059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Oval 1"/>
          <p:cNvSpPr/>
          <p:nvPr/>
        </p:nvSpPr>
        <p:spPr>
          <a:xfrm>
            <a:off x="4216394" y="1236134"/>
            <a:ext cx="3759202" cy="35898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73597" y="4961129"/>
            <a:ext cx="3301999" cy="88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circle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6239" y="220471"/>
            <a:ext cx="783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Look, listen and say.</a:t>
            </a:r>
          </a:p>
        </p:txBody>
      </p:sp>
      <p:pic>
        <p:nvPicPr>
          <p:cNvPr id="5" name="cerc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048488" y="5950019"/>
            <a:ext cx="645458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64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133" y="6013028"/>
            <a:ext cx="12165867" cy="844972"/>
            <a:chOff x="26134" y="6013028"/>
            <a:chExt cx="12183034" cy="8449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" y="6013028"/>
              <a:ext cx="12183034" cy="781963"/>
            </a:xfrm>
            <a:prstGeom prst="rect">
              <a:avLst/>
            </a:prstGeom>
          </p:spPr>
        </p:pic>
        <p:pic>
          <p:nvPicPr>
            <p:cNvPr id="10" name="Picture 2" descr="F:\20190922_00101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30" y="6224941"/>
              <a:ext cx="1074419" cy="633059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760133" y="101598"/>
            <a:ext cx="6824134" cy="77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Look, listen and say.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4633546" y="2712860"/>
            <a:ext cx="3077308" cy="1654266"/>
          </a:xfrm>
          <a:prstGeom prst="parallelogram">
            <a:avLst>
              <a:gd name="adj" fmla="val 0"/>
            </a:avLst>
          </a:prstGeom>
          <a:solidFill>
            <a:srgbClr val="F43C4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1189" y="4835767"/>
            <a:ext cx="3922022" cy="650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rectangle</a:t>
            </a:r>
          </a:p>
        </p:txBody>
      </p:sp>
      <p:pic>
        <p:nvPicPr>
          <p:cNvPr id="5" name="rect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8890" y="5467419"/>
            <a:ext cx="965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our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4950"/>
            <a:ext cx="3867150" cy="4160744"/>
          </a:xfrm>
          <a:prstGeom prst="rect">
            <a:avLst/>
          </a:prstGeom>
          <a:noFill/>
        </p:spPr>
      </p:pic>
      <p:pic>
        <p:nvPicPr>
          <p:cNvPr id="1027" name="Picture 3" descr="F:\tumblr_nmtc87sirf1qa0xnmo1_5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3576" y="479003"/>
            <a:ext cx="4248150" cy="5524500"/>
          </a:xfrm>
          <a:prstGeom prst="rect">
            <a:avLst/>
          </a:prstGeom>
          <a:noFill/>
        </p:spPr>
      </p:pic>
      <p:pic>
        <p:nvPicPr>
          <p:cNvPr id="1029" name="Picture 5" descr="F:\shape-tween-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2694" y="479003"/>
            <a:ext cx="4009306" cy="56007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2285999" y="161365"/>
            <a:ext cx="5518016" cy="108641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Mr.</a:t>
            </a:r>
            <a:r>
              <a:rPr lang="en-US" sz="4800" b="1" dirty="0" err="1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S</a:t>
            </a:r>
            <a:r>
              <a:rPr lang="en-US" sz="4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h</a:t>
            </a:r>
            <a:r>
              <a:rPr lang="en-US" sz="48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a</a:t>
            </a:r>
            <a:r>
              <a:rPr lang="en-US" sz="4800" b="1" dirty="0" err="1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p</a:t>
            </a:r>
            <a:r>
              <a:rPr lang="en-US" sz="4800" b="1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e</a:t>
            </a:r>
            <a:endParaRPr lang="en-US" sz="36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134" y="6013028"/>
            <a:ext cx="12183034" cy="844972"/>
            <a:chOff x="26134" y="6013028"/>
            <a:chExt cx="12183034" cy="8449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4" y="6013028"/>
              <a:ext cx="12183034" cy="781963"/>
            </a:xfrm>
            <a:prstGeom prst="rect">
              <a:avLst/>
            </a:prstGeom>
          </p:spPr>
        </p:pic>
        <p:pic>
          <p:nvPicPr>
            <p:cNvPr id="8" name="Picture 2" descr="F:\20190922_0010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30" y="6224941"/>
              <a:ext cx="1074419" cy="633059"/>
            </a:xfrm>
            <a:prstGeom prst="ellipse">
              <a:avLst/>
            </a:prstGeom>
            <a:ln w="762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296</Words>
  <Application>Microsoft Office PowerPoint</Application>
  <PresentationFormat>Widescreen</PresentationFormat>
  <Paragraphs>74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144</cp:revision>
  <dcterms:created xsi:type="dcterms:W3CDTF">2018-05-18T14:13:03Z</dcterms:created>
  <dcterms:modified xsi:type="dcterms:W3CDTF">2020-04-26T04:22:58Z</dcterms:modified>
</cp:coreProperties>
</file>