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sldIdLst>
    <p:sldId id="359" r:id="rId3"/>
    <p:sldId id="257" r:id="rId4"/>
    <p:sldId id="358" r:id="rId5"/>
    <p:sldId id="377" r:id="rId6"/>
    <p:sldId id="260" r:id="rId7"/>
    <p:sldId id="259" r:id="rId8"/>
    <p:sldId id="262" r:id="rId9"/>
    <p:sldId id="361" r:id="rId10"/>
    <p:sldId id="378" r:id="rId11"/>
    <p:sldId id="362" r:id="rId12"/>
    <p:sldId id="364" r:id="rId13"/>
    <p:sldId id="365" r:id="rId14"/>
    <p:sldId id="360" r:id="rId15"/>
    <p:sldId id="379" r:id="rId16"/>
    <p:sldId id="366" r:id="rId17"/>
    <p:sldId id="367" r:id="rId18"/>
    <p:sldId id="368" r:id="rId19"/>
    <p:sldId id="369" r:id="rId20"/>
    <p:sldId id="370" r:id="rId21"/>
    <p:sldId id="371" r:id="rId22"/>
    <p:sldId id="336" r:id="rId23"/>
    <p:sldId id="374" r:id="rId24"/>
    <p:sldId id="375" r:id="rId25"/>
    <p:sldId id="376" r:id="rId26"/>
    <p:sldId id="319" r:id="rId27"/>
    <p:sldId id="357" r:id="rId28"/>
    <p:sldId id="270" r:id="rId29"/>
    <p:sldId id="27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20A3"/>
    <a:srgbClr val="DCE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5EA0DE-6408-4E65-9877-DCDFC8CDEAA0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D96964B-A5E2-4B97-84CB-CA6560E874A8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সফটওয়্যার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193C85-BA14-4417-8D49-31796411699F}" type="parTrans" cxnId="{EC470D36-1D8B-4281-B1AB-8793C1F0244A}">
      <dgm:prSet/>
      <dgm:spPr/>
      <dgm:t>
        <a:bodyPr/>
        <a:lstStyle/>
        <a:p>
          <a:endParaRPr lang="en-US"/>
        </a:p>
      </dgm:t>
    </dgm:pt>
    <dgm:pt modelId="{8D77C19B-4A80-405A-BA68-51AA7AA04830}" type="sibTrans" cxnId="{EC470D36-1D8B-4281-B1AB-8793C1F0244A}">
      <dgm:prSet/>
      <dgm:spPr/>
      <dgm:t>
        <a:bodyPr/>
        <a:lstStyle/>
        <a:p>
          <a:endParaRPr lang="en-US"/>
        </a:p>
      </dgm:t>
    </dgm:pt>
    <dgm:pt modelId="{F2C1C981-23A2-4173-8996-16033BD94001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সিস্টেম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সফটওয়্যার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7A88B2-37BD-45F1-93D7-3D4E1DA836A7}" type="parTrans" cxnId="{3B87E69D-E0E8-4D9D-8DF2-DFAF5EF56AE8}">
      <dgm:prSet/>
      <dgm:spPr>
        <a:ln w="57150"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9C281514-0605-46B1-8931-22FDF07E0436}" type="sibTrans" cxnId="{3B87E69D-E0E8-4D9D-8DF2-DFAF5EF56AE8}">
      <dgm:prSet/>
      <dgm:spPr/>
      <dgm:t>
        <a:bodyPr/>
        <a:lstStyle/>
        <a:p>
          <a:endParaRPr lang="en-US"/>
        </a:p>
      </dgm:t>
    </dgm:pt>
    <dgm:pt modelId="{4600045E-537C-46D5-ACE2-8682A9A63619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600" b="1" dirty="0" err="1" smtClean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অপারেটিং</a:t>
          </a:r>
          <a:r>
            <a:rPr lang="en-US" sz="36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সিস্টেম</a:t>
          </a:r>
          <a:endParaRPr lang="en-US" sz="3600" b="1" dirty="0">
            <a:solidFill>
              <a:schemeClr val="tx1"/>
            </a:solidFill>
          </a:endParaRPr>
        </a:p>
      </dgm:t>
    </dgm:pt>
    <dgm:pt modelId="{0339106B-FBBB-4F8C-B3F6-E6F23972C199}" type="parTrans" cxnId="{4FA09151-9C36-4F78-9ECF-ACD34FC6A7A3}">
      <dgm:prSet/>
      <dgm:spPr>
        <a:ln w="57150"/>
      </dgm:spPr>
      <dgm:t>
        <a:bodyPr/>
        <a:lstStyle/>
        <a:p>
          <a:endParaRPr lang="en-US"/>
        </a:p>
      </dgm:t>
    </dgm:pt>
    <dgm:pt modelId="{AADDC056-8A6B-48CD-8850-F44418DC99CD}" type="sibTrans" cxnId="{4FA09151-9C36-4F78-9ECF-ACD34FC6A7A3}">
      <dgm:prSet/>
      <dgm:spPr/>
      <dgm:t>
        <a:bodyPr/>
        <a:lstStyle/>
        <a:p>
          <a:endParaRPr lang="en-US"/>
        </a:p>
      </dgm:t>
    </dgm:pt>
    <dgm:pt modelId="{07A5BE23-0322-4F2F-B936-26E793B965A8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5400" dirty="0" err="1" smtClean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ইউটিলিটি</a:t>
          </a:r>
          <a:endParaRPr lang="en-US" sz="5400" dirty="0">
            <a:solidFill>
              <a:schemeClr val="tx1"/>
            </a:solidFill>
          </a:endParaRPr>
        </a:p>
      </dgm:t>
    </dgm:pt>
    <dgm:pt modelId="{C94A8115-3D73-4DA6-9E5B-B7E64EE82142}" type="parTrans" cxnId="{96B00630-323F-49CD-84CC-72D8AEF1F7D1}">
      <dgm:prSet/>
      <dgm:spPr>
        <a:ln w="57150"/>
      </dgm:spPr>
      <dgm:t>
        <a:bodyPr/>
        <a:lstStyle/>
        <a:p>
          <a:endParaRPr lang="en-US"/>
        </a:p>
      </dgm:t>
    </dgm:pt>
    <dgm:pt modelId="{FAAE49FA-D5DB-4836-859A-B0B5AA0E3BE6}" type="sibTrans" cxnId="{96B00630-323F-49CD-84CC-72D8AEF1F7D1}">
      <dgm:prSet/>
      <dgm:spPr/>
      <dgm:t>
        <a:bodyPr/>
        <a:lstStyle/>
        <a:p>
          <a:endParaRPr lang="en-US"/>
        </a:p>
      </dgm:t>
    </dgm:pt>
    <dgm:pt modelId="{56B2FE10-AC68-420E-AB52-17430CD2F169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অ্যাপ্লিকেশন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সফটওয়্যার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02CC9C-6569-401F-A27D-581D44AA9CE7}" type="parTrans" cxnId="{1E43DC5F-7842-4A8D-A646-146A09ECFCC5}">
      <dgm:prSet/>
      <dgm:spPr>
        <a:ln w="57150"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23A55F8C-8951-48DA-BE96-26644E7A9F6E}" type="sibTrans" cxnId="{1E43DC5F-7842-4A8D-A646-146A09ECFCC5}">
      <dgm:prSet/>
      <dgm:spPr/>
      <dgm:t>
        <a:bodyPr/>
        <a:lstStyle/>
        <a:p>
          <a:endParaRPr lang="en-US"/>
        </a:p>
      </dgm:t>
    </dgm:pt>
    <dgm:pt modelId="{CDBCE0FD-CF7A-4A08-9CDF-B1F5DDEB456D}">
      <dgm:prSet phldrT="[Text]" custT="1"/>
      <dgm:spPr/>
      <dgm:t>
        <a:bodyPr/>
        <a:lstStyle/>
        <a:p>
          <a:r>
            <a:rPr lang="en-US" sz="5400" b="1" dirty="0" err="1" smtClean="0">
              <a:solidFill>
                <a:srgbClr val="002060"/>
              </a:solidFill>
              <a:latin typeface="Nikosh" pitchFamily="2" charset="0"/>
              <a:cs typeface="Nikosh" pitchFamily="2" charset="0"/>
            </a:rPr>
            <a:t>প্যাকেজ</a:t>
          </a:r>
          <a:endParaRPr lang="en-US" sz="5400" b="1" dirty="0">
            <a:solidFill>
              <a:srgbClr val="002060"/>
            </a:solidFill>
          </a:endParaRPr>
        </a:p>
      </dgm:t>
    </dgm:pt>
    <dgm:pt modelId="{EA97B371-D0BD-4F7A-BEC9-C0BAF372811D}" type="parTrans" cxnId="{8978695A-EDA2-4FC0-8975-EA6899BDB81A}">
      <dgm:prSet/>
      <dgm:spPr>
        <a:ln w="57150"/>
      </dgm:spPr>
      <dgm:t>
        <a:bodyPr/>
        <a:lstStyle/>
        <a:p>
          <a:endParaRPr lang="en-US"/>
        </a:p>
      </dgm:t>
    </dgm:pt>
    <dgm:pt modelId="{84434918-9A07-4976-8DEF-A251120EE010}" type="sibTrans" cxnId="{8978695A-EDA2-4FC0-8975-EA6899BDB81A}">
      <dgm:prSet/>
      <dgm:spPr/>
      <dgm:t>
        <a:bodyPr/>
        <a:lstStyle/>
        <a:p>
          <a:endParaRPr lang="en-US"/>
        </a:p>
      </dgm:t>
    </dgm:pt>
    <dgm:pt modelId="{7394B6FD-231B-4936-8628-8B08929BCB8F}">
      <dgm:prSet phldrT="[Text]" custT="1"/>
      <dgm:spPr/>
      <dgm:t>
        <a:bodyPr/>
        <a:lstStyle/>
        <a:p>
          <a:r>
            <a:rPr lang="en-US" sz="5400" b="1" cap="none" spc="0" dirty="0" err="1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rPr>
            <a:t>কাস্টমাইজ</a:t>
          </a:r>
          <a:endParaRPr lang="en-US" sz="5400" b="1" cap="none" spc="0" dirty="0">
            <a:ln w="0"/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EC4487E-A2B0-4082-A077-CA04FAFB8E79}" type="parTrans" cxnId="{8E8192BB-AB13-4B62-8F72-5F8CEE5AA4D7}">
      <dgm:prSet/>
      <dgm:spPr>
        <a:ln w="57150"/>
      </dgm:spPr>
      <dgm:t>
        <a:bodyPr/>
        <a:lstStyle/>
        <a:p>
          <a:endParaRPr lang="en-US"/>
        </a:p>
      </dgm:t>
    </dgm:pt>
    <dgm:pt modelId="{DFEDA5CB-7E53-460A-8E8F-12B52CD436AD}" type="sibTrans" cxnId="{8E8192BB-AB13-4B62-8F72-5F8CEE5AA4D7}">
      <dgm:prSet/>
      <dgm:spPr/>
      <dgm:t>
        <a:bodyPr/>
        <a:lstStyle/>
        <a:p>
          <a:endParaRPr lang="en-US"/>
        </a:p>
      </dgm:t>
    </dgm:pt>
    <dgm:pt modelId="{A5379523-1269-4C13-A984-7B590ACEB7EF}" type="pres">
      <dgm:prSet presAssocID="{EB5EA0DE-6408-4E65-9877-DCDFC8CDEAA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13F782-A285-4C96-A03D-8E93FBBE1C2E}" type="pres">
      <dgm:prSet presAssocID="{2D96964B-A5E2-4B97-84CB-CA6560E874A8}" presName="root1" presStyleCnt="0"/>
      <dgm:spPr/>
    </dgm:pt>
    <dgm:pt modelId="{4E57FB5A-DED8-4324-8B79-CE3BCB6D3279}" type="pres">
      <dgm:prSet presAssocID="{2D96964B-A5E2-4B97-84CB-CA6560E874A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B5D544-9E0F-4079-AEDF-E44D647C9613}" type="pres">
      <dgm:prSet presAssocID="{2D96964B-A5E2-4B97-84CB-CA6560E874A8}" presName="level2hierChild" presStyleCnt="0"/>
      <dgm:spPr/>
    </dgm:pt>
    <dgm:pt modelId="{9F06B686-22E6-42AB-983E-DE05AE521025}" type="pres">
      <dgm:prSet presAssocID="{127A88B2-37BD-45F1-93D7-3D4E1DA836A7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E76CA54-1496-4742-81C9-99E181EE53D4}" type="pres">
      <dgm:prSet presAssocID="{127A88B2-37BD-45F1-93D7-3D4E1DA836A7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84149CC-8AF4-49BD-BC0C-08A1B3FE7732}" type="pres">
      <dgm:prSet presAssocID="{F2C1C981-23A2-4173-8996-16033BD94001}" presName="root2" presStyleCnt="0"/>
      <dgm:spPr/>
    </dgm:pt>
    <dgm:pt modelId="{7B4CC578-2A8E-4E35-B364-8B6E5A34E043}" type="pres">
      <dgm:prSet presAssocID="{F2C1C981-23A2-4173-8996-16033BD9400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16D45E-65E9-4AB3-B304-C88A5AC1B1EA}" type="pres">
      <dgm:prSet presAssocID="{F2C1C981-23A2-4173-8996-16033BD94001}" presName="level3hierChild" presStyleCnt="0"/>
      <dgm:spPr/>
    </dgm:pt>
    <dgm:pt modelId="{BB07D661-7EAB-47C1-B497-4A825B408BF1}" type="pres">
      <dgm:prSet presAssocID="{0339106B-FBBB-4F8C-B3F6-E6F23972C199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1C191E47-2B4B-47C2-BBAF-B78A7E6EAD73}" type="pres">
      <dgm:prSet presAssocID="{0339106B-FBBB-4F8C-B3F6-E6F23972C199}" presName="connTx" presStyleLbl="parChTrans1D3" presStyleIdx="0" presStyleCnt="4"/>
      <dgm:spPr/>
      <dgm:t>
        <a:bodyPr/>
        <a:lstStyle/>
        <a:p>
          <a:endParaRPr lang="en-US"/>
        </a:p>
      </dgm:t>
    </dgm:pt>
    <dgm:pt modelId="{612AE65E-CF8A-4D9D-BB4A-E80B96E827EF}" type="pres">
      <dgm:prSet presAssocID="{4600045E-537C-46D5-ACE2-8682A9A63619}" presName="root2" presStyleCnt="0"/>
      <dgm:spPr/>
    </dgm:pt>
    <dgm:pt modelId="{73E7638C-8440-4A6D-B879-A530BDB430E2}" type="pres">
      <dgm:prSet presAssocID="{4600045E-537C-46D5-ACE2-8682A9A63619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796CD0-0A23-4DAA-8046-B84115930724}" type="pres">
      <dgm:prSet presAssocID="{4600045E-537C-46D5-ACE2-8682A9A63619}" presName="level3hierChild" presStyleCnt="0"/>
      <dgm:spPr/>
    </dgm:pt>
    <dgm:pt modelId="{BFF799C1-E831-4C7F-B974-6C2003AF953E}" type="pres">
      <dgm:prSet presAssocID="{C94A8115-3D73-4DA6-9E5B-B7E64EE82142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C468247A-22A7-4F2D-B250-6E7A3399F268}" type="pres">
      <dgm:prSet presAssocID="{C94A8115-3D73-4DA6-9E5B-B7E64EE82142}" presName="connTx" presStyleLbl="parChTrans1D3" presStyleIdx="1" presStyleCnt="4"/>
      <dgm:spPr/>
      <dgm:t>
        <a:bodyPr/>
        <a:lstStyle/>
        <a:p>
          <a:endParaRPr lang="en-US"/>
        </a:p>
      </dgm:t>
    </dgm:pt>
    <dgm:pt modelId="{0D274ABA-811B-446B-9F9D-96C69E885D24}" type="pres">
      <dgm:prSet presAssocID="{07A5BE23-0322-4F2F-B936-26E793B965A8}" presName="root2" presStyleCnt="0"/>
      <dgm:spPr/>
    </dgm:pt>
    <dgm:pt modelId="{338BB204-6A58-487F-8747-00E57419B90B}" type="pres">
      <dgm:prSet presAssocID="{07A5BE23-0322-4F2F-B936-26E793B965A8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A9027F-49DF-4667-9FA9-3B7B69B31DF3}" type="pres">
      <dgm:prSet presAssocID="{07A5BE23-0322-4F2F-B936-26E793B965A8}" presName="level3hierChild" presStyleCnt="0"/>
      <dgm:spPr/>
    </dgm:pt>
    <dgm:pt modelId="{B820DCC8-AFAE-4495-9AEA-25766018F506}" type="pres">
      <dgm:prSet presAssocID="{7C02CC9C-6569-401F-A27D-581D44AA9CE7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F6368AE7-6105-4B01-9DA3-3399B0352E41}" type="pres">
      <dgm:prSet presAssocID="{7C02CC9C-6569-401F-A27D-581D44AA9CE7}" presName="connTx" presStyleLbl="parChTrans1D2" presStyleIdx="1" presStyleCnt="2"/>
      <dgm:spPr/>
      <dgm:t>
        <a:bodyPr/>
        <a:lstStyle/>
        <a:p>
          <a:endParaRPr lang="en-US"/>
        </a:p>
      </dgm:t>
    </dgm:pt>
    <dgm:pt modelId="{99EA3281-0CF9-4E92-82EE-1191B3FE8EEC}" type="pres">
      <dgm:prSet presAssocID="{56B2FE10-AC68-420E-AB52-17430CD2F169}" presName="root2" presStyleCnt="0"/>
      <dgm:spPr/>
    </dgm:pt>
    <dgm:pt modelId="{657D10D3-1518-487D-B633-52FB10CFB615}" type="pres">
      <dgm:prSet presAssocID="{56B2FE10-AC68-420E-AB52-17430CD2F16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1D6AB4-B668-406B-B9D6-5D4BB4C627AC}" type="pres">
      <dgm:prSet presAssocID="{56B2FE10-AC68-420E-AB52-17430CD2F169}" presName="level3hierChild" presStyleCnt="0"/>
      <dgm:spPr/>
    </dgm:pt>
    <dgm:pt modelId="{6EDD691A-C9CF-45AA-8DC9-081EF090FED1}" type="pres">
      <dgm:prSet presAssocID="{EA97B371-D0BD-4F7A-BEC9-C0BAF372811D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87BC6E3B-032F-4A4D-BE6A-64E995E55E8F}" type="pres">
      <dgm:prSet presAssocID="{EA97B371-D0BD-4F7A-BEC9-C0BAF372811D}" presName="connTx" presStyleLbl="parChTrans1D3" presStyleIdx="2" presStyleCnt="4"/>
      <dgm:spPr/>
      <dgm:t>
        <a:bodyPr/>
        <a:lstStyle/>
        <a:p>
          <a:endParaRPr lang="en-US"/>
        </a:p>
      </dgm:t>
    </dgm:pt>
    <dgm:pt modelId="{04A636E9-EB69-4D15-A1C5-2FE1BA9E2920}" type="pres">
      <dgm:prSet presAssocID="{CDBCE0FD-CF7A-4A08-9CDF-B1F5DDEB456D}" presName="root2" presStyleCnt="0"/>
      <dgm:spPr/>
    </dgm:pt>
    <dgm:pt modelId="{76628711-B8FD-4ED6-BF7F-024907160B03}" type="pres">
      <dgm:prSet presAssocID="{CDBCE0FD-CF7A-4A08-9CDF-B1F5DDEB456D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B857CE-25EC-46DD-AD69-34EA55FB3BE2}" type="pres">
      <dgm:prSet presAssocID="{CDBCE0FD-CF7A-4A08-9CDF-B1F5DDEB456D}" presName="level3hierChild" presStyleCnt="0"/>
      <dgm:spPr/>
    </dgm:pt>
    <dgm:pt modelId="{2A4C15CD-B98B-464E-91EF-55FB4DC6833C}" type="pres">
      <dgm:prSet presAssocID="{3EC4487E-A2B0-4082-A077-CA04FAFB8E79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E27036EC-0698-484F-82BC-0C5BFE8CA208}" type="pres">
      <dgm:prSet presAssocID="{3EC4487E-A2B0-4082-A077-CA04FAFB8E79}" presName="connTx" presStyleLbl="parChTrans1D3" presStyleIdx="3" presStyleCnt="4"/>
      <dgm:spPr/>
      <dgm:t>
        <a:bodyPr/>
        <a:lstStyle/>
        <a:p>
          <a:endParaRPr lang="en-US"/>
        </a:p>
      </dgm:t>
    </dgm:pt>
    <dgm:pt modelId="{3DB68CF4-F743-4B19-AB16-6A7F4D07A1E1}" type="pres">
      <dgm:prSet presAssocID="{7394B6FD-231B-4936-8628-8B08929BCB8F}" presName="root2" presStyleCnt="0"/>
      <dgm:spPr/>
    </dgm:pt>
    <dgm:pt modelId="{7483A2E7-DF74-4512-ABFB-0B3508804F0B}" type="pres">
      <dgm:prSet presAssocID="{7394B6FD-231B-4936-8628-8B08929BCB8F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D253D9-9501-465F-9947-030B8021982B}" type="pres">
      <dgm:prSet presAssocID="{7394B6FD-231B-4936-8628-8B08929BCB8F}" presName="level3hierChild" presStyleCnt="0"/>
      <dgm:spPr/>
    </dgm:pt>
  </dgm:ptLst>
  <dgm:cxnLst>
    <dgm:cxn modelId="{A7A8A21F-97E3-4ACF-9E52-DBE32D8E4C88}" type="presOf" srcId="{3EC4487E-A2B0-4082-A077-CA04FAFB8E79}" destId="{2A4C15CD-B98B-464E-91EF-55FB4DC6833C}" srcOrd="0" destOrd="0" presId="urn:microsoft.com/office/officeart/2008/layout/HorizontalMultiLevelHierarchy"/>
    <dgm:cxn modelId="{76DEC002-4319-48D7-878B-437F8B606E0D}" type="presOf" srcId="{7C02CC9C-6569-401F-A27D-581D44AA9CE7}" destId="{B820DCC8-AFAE-4495-9AEA-25766018F506}" srcOrd="0" destOrd="0" presId="urn:microsoft.com/office/officeart/2008/layout/HorizontalMultiLevelHierarchy"/>
    <dgm:cxn modelId="{014E7436-C556-4467-A787-AC9D54976677}" type="presOf" srcId="{3EC4487E-A2B0-4082-A077-CA04FAFB8E79}" destId="{E27036EC-0698-484F-82BC-0C5BFE8CA208}" srcOrd="1" destOrd="0" presId="urn:microsoft.com/office/officeart/2008/layout/HorizontalMultiLevelHierarchy"/>
    <dgm:cxn modelId="{747FEB78-F4C6-4DCA-AD7B-FFDB3409ED27}" type="presOf" srcId="{C94A8115-3D73-4DA6-9E5B-B7E64EE82142}" destId="{BFF799C1-E831-4C7F-B974-6C2003AF953E}" srcOrd="0" destOrd="0" presId="urn:microsoft.com/office/officeart/2008/layout/HorizontalMultiLevelHierarchy"/>
    <dgm:cxn modelId="{1B7A065D-2EC4-4299-9274-AB27303305E6}" type="presOf" srcId="{EB5EA0DE-6408-4E65-9877-DCDFC8CDEAA0}" destId="{A5379523-1269-4C13-A984-7B590ACEB7EF}" srcOrd="0" destOrd="0" presId="urn:microsoft.com/office/officeart/2008/layout/HorizontalMultiLevelHierarchy"/>
    <dgm:cxn modelId="{F019EF17-901F-469A-B6AA-C735547C62F6}" type="presOf" srcId="{0339106B-FBBB-4F8C-B3F6-E6F23972C199}" destId="{BB07D661-7EAB-47C1-B497-4A825B408BF1}" srcOrd="0" destOrd="0" presId="urn:microsoft.com/office/officeart/2008/layout/HorizontalMultiLevelHierarchy"/>
    <dgm:cxn modelId="{4FA09151-9C36-4F78-9ECF-ACD34FC6A7A3}" srcId="{F2C1C981-23A2-4173-8996-16033BD94001}" destId="{4600045E-537C-46D5-ACE2-8682A9A63619}" srcOrd="0" destOrd="0" parTransId="{0339106B-FBBB-4F8C-B3F6-E6F23972C199}" sibTransId="{AADDC056-8A6B-48CD-8850-F44418DC99CD}"/>
    <dgm:cxn modelId="{ABB03093-9F0D-4081-926A-143D9562B83B}" type="presOf" srcId="{07A5BE23-0322-4F2F-B936-26E793B965A8}" destId="{338BB204-6A58-487F-8747-00E57419B90B}" srcOrd="0" destOrd="0" presId="urn:microsoft.com/office/officeart/2008/layout/HorizontalMultiLevelHierarchy"/>
    <dgm:cxn modelId="{96B00630-323F-49CD-84CC-72D8AEF1F7D1}" srcId="{F2C1C981-23A2-4173-8996-16033BD94001}" destId="{07A5BE23-0322-4F2F-B936-26E793B965A8}" srcOrd="1" destOrd="0" parTransId="{C94A8115-3D73-4DA6-9E5B-B7E64EE82142}" sibTransId="{FAAE49FA-D5DB-4836-859A-B0B5AA0E3BE6}"/>
    <dgm:cxn modelId="{455037E6-FA1C-42DF-A6D1-869C23A51AD6}" type="presOf" srcId="{127A88B2-37BD-45F1-93D7-3D4E1DA836A7}" destId="{9F06B686-22E6-42AB-983E-DE05AE521025}" srcOrd="0" destOrd="0" presId="urn:microsoft.com/office/officeart/2008/layout/HorizontalMultiLevelHierarchy"/>
    <dgm:cxn modelId="{A6CDC082-FFB1-4D0A-8F1D-B0119195413E}" type="presOf" srcId="{EA97B371-D0BD-4F7A-BEC9-C0BAF372811D}" destId="{87BC6E3B-032F-4A4D-BE6A-64E995E55E8F}" srcOrd="1" destOrd="0" presId="urn:microsoft.com/office/officeart/2008/layout/HorizontalMultiLevelHierarchy"/>
    <dgm:cxn modelId="{3B87E69D-E0E8-4D9D-8DF2-DFAF5EF56AE8}" srcId="{2D96964B-A5E2-4B97-84CB-CA6560E874A8}" destId="{F2C1C981-23A2-4173-8996-16033BD94001}" srcOrd="0" destOrd="0" parTransId="{127A88B2-37BD-45F1-93D7-3D4E1DA836A7}" sibTransId="{9C281514-0605-46B1-8931-22FDF07E0436}"/>
    <dgm:cxn modelId="{EC470D36-1D8B-4281-B1AB-8793C1F0244A}" srcId="{EB5EA0DE-6408-4E65-9877-DCDFC8CDEAA0}" destId="{2D96964B-A5E2-4B97-84CB-CA6560E874A8}" srcOrd="0" destOrd="0" parTransId="{D5193C85-BA14-4417-8D49-31796411699F}" sibTransId="{8D77C19B-4A80-405A-BA68-51AA7AA04830}"/>
    <dgm:cxn modelId="{23657DCB-AAD4-483C-BEFE-199099B25449}" type="presOf" srcId="{0339106B-FBBB-4F8C-B3F6-E6F23972C199}" destId="{1C191E47-2B4B-47C2-BBAF-B78A7E6EAD73}" srcOrd="1" destOrd="0" presId="urn:microsoft.com/office/officeart/2008/layout/HorizontalMultiLevelHierarchy"/>
    <dgm:cxn modelId="{72C3533B-9725-4299-8B97-CF262EBC7690}" type="presOf" srcId="{CDBCE0FD-CF7A-4A08-9CDF-B1F5DDEB456D}" destId="{76628711-B8FD-4ED6-BF7F-024907160B03}" srcOrd="0" destOrd="0" presId="urn:microsoft.com/office/officeart/2008/layout/HorizontalMultiLevelHierarchy"/>
    <dgm:cxn modelId="{BF47E76D-A283-4C60-B526-8F6358F6F804}" type="presOf" srcId="{4600045E-537C-46D5-ACE2-8682A9A63619}" destId="{73E7638C-8440-4A6D-B879-A530BDB430E2}" srcOrd="0" destOrd="0" presId="urn:microsoft.com/office/officeart/2008/layout/HorizontalMultiLevelHierarchy"/>
    <dgm:cxn modelId="{8E8192BB-AB13-4B62-8F72-5F8CEE5AA4D7}" srcId="{56B2FE10-AC68-420E-AB52-17430CD2F169}" destId="{7394B6FD-231B-4936-8628-8B08929BCB8F}" srcOrd="1" destOrd="0" parTransId="{3EC4487E-A2B0-4082-A077-CA04FAFB8E79}" sibTransId="{DFEDA5CB-7E53-460A-8E8F-12B52CD436AD}"/>
    <dgm:cxn modelId="{66B2C63B-A3F6-44DE-9922-9602F1EE4ABC}" type="presOf" srcId="{7C02CC9C-6569-401F-A27D-581D44AA9CE7}" destId="{F6368AE7-6105-4B01-9DA3-3399B0352E41}" srcOrd="1" destOrd="0" presId="urn:microsoft.com/office/officeart/2008/layout/HorizontalMultiLevelHierarchy"/>
    <dgm:cxn modelId="{8BC49F6C-799C-4F58-AE05-96E63997A530}" type="presOf" srcId="{C94A8115-3D73-4DA6-9E5B-B7E64EE82142}" destId="{C468247A-22A7-4F2D-B250-6E7A3399F268}" srcOrd="1" destOrd="0" presId="urn:microsoft.com/office/officeart/2008/layout/HorizontalMultiLevelHierarchy"/>
    <dgm:cxn modelId="{3B568945-0AFA-4F51-9370-A4A2EA9B99A1}" type="presOf" srcId="{2D96964B-A5E2-4B97-84CB-CA6560E874A8}" destId="{4E57FB5A-DED8-4324-8B79-CE3BCB6D3279}" srcOrd="0" destOrd="0" presId="urn:microsoft.com/office/officeart/2008/layout/HorizontalMultiLevelHierarchy"/>
    <dgm:cxn modelId="{2754EF31-9D8A-4327-8AB6-F8A4C326DF2F}" type="presOf" srcId="{56B2FE10-AC68-420E-AB52-17430CD2F169}" destId="{657D10D3-1518-487D-B633-52FB10CFB615}" srcOrd="0" destOrd="0" presId="urn:microsoft.com/office/officeart/2008/layout/HorizontalMultiLevelHierarchy"/>
    <dgm:cxn modelId="{8978695A-EDA2-4FC0-8975-EA6899BDB81A}" srcId="{56B2FE10-AC68-420E-AB52-17430CD2F169}" destId="{CDBCE0FD-CF7A-4A08-9CDF-B1F5DDEB456D}" srcOrd="0" destOrd="0" parTransId="{EA97B371-D0BD-4F7A-BEC9-C0BAF372811D}" sibTransId="{84434918-9A07-4976-8DEF-A251120EE010}"/>
    <dgm:cxn modelId="{E582AFEA-3AC2-4DC2-86DD-9683BDCC212E}" type="presOf" srcId="{127A88B2-37BD-45F1-93D7-3D4E1DA836A7}" destId="{5E76CA54-1496-4742-81C9-99E181EE53D4}" srcOrd="1" destOrd="0" presId="urn:microsoft.com/office/officeart/2008/layout/HorizontalMultiLevelHierarchy"/>
    <dgm:cxn modelId="{001E69D6-EEB2-4DDC-9A06-DBE15067C2C6}" type="presOf" srcId="{7394B6FD-231B-4936-8628-8B08929BCB8F}" destId="{7483A2E7-DF74-4512-ABFB-0B3508804F0B}" srcOrd="0" destOrd="0" presId="urn:microsoft.com/office/officeart/2008/layout/HorizontalMultiLevelHierarchy"/>
    <dgm:cxn modelId="{1E43DC5F-7842-4A8D-A646-146A09ECFCC5}" srcId="{2D96964B-A5E2-4B97-84CB-CA6560E874A8}" destId="{56B2FE10-AC68-420E-AB52-17430CD2F169}" srcOrd="1" destOrd="0" parTransId="{7C02CC9C-6569-401F-A27D-581D44AA9CE7}" sibTransId="{23A55F8C-8951-48DA-BE96-26644E7A9F6E}"/>
    <dgm:cxn modelId="{26F9471C-820F-4109-8DE3-EA970EBD75EF}" type="presOf" srcId="{EA97B371-D0BD-4F7A-BEC9-C0BAF372811D}" destId="{6EDD691A-C9CF-45AA-8DC9-081EF090FED1}" srcOrd="0" destOrd="0" presId="urn:microsoft.com/office/officeart/2008/layout/HorizontalMultiLevelHierarchy"/>
    <dgm:cxn modelId="{0B358172-0455-4699-902C-9A056F5B7389}" type="presOf" srcId="{F2C1C981-23A2-4173-8996-16033BD94001}" destId="{7B4CC578-2A8E-4E35-B364-8B6E5A34E043}" srcOrd="0" destOrd="0" presId="urn:microsoft.com/office/officeart/2008/layout/HorizontalMultiLevelHierarchy"/>
    <dgm:cxn modelId="{052131A3-F155-48F8-B7D1-A3F84E60BE7E}" type="presParOf" srcId="{A5379523-1269-4C13-A984-7B590ACEB7EF}" destId="{B113F782-A285-4C96-A03D-8E93FBBE1C2E}" srcOrd="0" destOrd="0" presId="urn:microsoft.com/office/officeart/2008/layout/HorizontalMultiLevelHierarchy"/>
    <dgm:cxn modelId="{3E469E87-A914-452D-B980-4A38D9E5A021}" type="presParOf" srcId="{B113F782-A285-4C96-A03D-8E93FBBE1C2E}" destId="{4E57FB5A-DED8-4324-8B79-CE3BCB6D3279}" srcOrd="0" destOrd="0" presId="urn:microsoft.com/office/officeart/2008/layout/HorizontalMultiLevelHierarchy"/>
    <dgm:cxn modelId="{DF384B3A-CA12-4555-BC2C-39C9E723779E}" type="presParOf" srcId="{B113F782-A285-4C96-A03D-8E93FBBE1C2E}" destId="{25B5D544-9E0F-4079-AEDF-E44D647C9613}" srcOrd="1" destOrd="0" presId="urn:microsoft.com/office/officeart/2008/layout/HorizontalMultiLevelHierarchy"/>
    <dgm:cxn modelId="{43248091-87C4-432A-A15F-3CF27F876852}" type="presParOf" srcId="{25B5D544-9E0F-4079-AEDF-E44D647C9613}" destId="{9F06B686-22E6-42AB-983E-DE05AE521025}" srcOrd="0" destOrd="0" presId="urn:microsoft.com/office/officeart/2008/layout/HorizontalMultiLevelHierarchy"/>
    <dgm:cxn modelId="{4D372371-C312-49B0-9C92-3E7089BF8231}" type="presParOf" srcId="{9F06B686-22E6-42AB-983E-DE05AE521025}" destId="{5E76CA54-1496-4742-81C9-99E181EE53D4}" srcOrd="0" destOrd="0" presId="urn:microsoft.com/office/officeart/2008/layout/HorizontalMultiLevelHierarchy"/>
    <dgm:cxn modelId="{A20106AE-BD9F-4E63-B161-E14138C8ED0E}" type="presParOf" srcId="{25B5D544-9E0F-4079-AEDF-E44D647C9613}" destId="{684149CC-8AF4-49BD-BC0C-08A1B3FE7732}" srcOrd="1" destOrd="0" presId="urn:microsoft.com/office/officeart/2008/layout/HorizontalMultiLevelHierarchy"/>
    <dgm:cxn modelId="{586588D8-5C75-4F38-8E5F-2DB37273048F}" type="presParOf" srcId="{684149CC-8AF4-49BD-BC0C-08A1B3FE7732}" destId="{7B4CC578-2A8E-4E35-B364-8B6E5A34E043}" srcOrd="0" destOrd="0" presId="urn:microsoft.com/office/officeart/2008/layout/HorizontalMultiLevelHierarchy"/>
    <dgm:cxn modelId="{925CC76B-0CD4-41B5-8BBF-531991199E34}" type="presParOf" srcId="{684149CC-8AF4-49BD-BC0C-08A1B3FE7732}" destId="{EF16D45E-65E9-4AB3-B304-C88A5AC1B1EA}" srcOrd="1" destOrd="0" presId="urn:microsoft.com/office/officeart/2008/layout/HorizontalMultiLevelHierarchy"/>
    <dgm:cxn modelId="{9AB8D056-2E74-4281-8510-4991ED3AB50E}" type="presParOf" srcId="{EF16D45E-65E9-4AB3-B304-C88A5AC1B1EA}" destId="{BB07D661-7EAB-47C1-B497-4A825B408BF1}" srcOrd="0" destOrd="0" presId="urn:microsoft.com/office/officeart/2008/layout/HorizontalMultiLevelHierarchy"/>
    <dgm:cxn modelId="{33F4E521-49E7-4C6D-8735-7E4EDEA4D544}" type="presParOf" srcId="{BB07D661-7EAB-47C1-B497-4A825B408BF1}" destId="{1C191E47-2B4B-47C2-BBAF-B78A7E6EAD73}" srcOrd="0" destOrd="0" presId="urn:microsoft.com/office/officeart/2008/layout/HorizontalMultiLevelHierarchy"/>
    <dgm:cxn modelId="{6523B5DE-CF25-45D0-A62B-DFBD5098DC6D}" type="presParOf" srcId="{EF16D45E-65E9-4AB3-B304-C88A5AC1B1EA}" destId="{612AE65E-CF8A-4D9D-BB4A-E80B96E827EF}" srcOrd="1" destOrd="0" presId="urn:microsoft.com/office/officeart/2008/layout/HorizontalMultiLevelHierarchy"/>
    <dgm:cxn modelId="{663BFDC0-8628-4B05-B33A-0DB8D0C84515}" type="presParOf" srcId="{612AE65E-CF8A-4D9D-BB4A-E80B96E827EF}" destId="{73E7638C-8440-4A6D-B879-A530BDB430E2}" srcOrd="0" destOrd="0" presId="urn:microsoft.com/office/officeart/2008/layout/HorizontalMultiLevelHierarchy"/>
    <dgm:cxn modelId="{4177CC22-9AB7-45FA-81EB-B5354BAA1EFA}" type="presParOf" srcId="{612AE65E-CF8A-4D9D-BB4A-E80B96E827EF}" destId="{A2796CD0-0A23-4DAA-8046-B84115930724}" srcOrd="1" destOrd="0" presId="urn:microsoft.com/office/officeart/2008/layout/HorizontalMultiLevelHierarchy"/>
    <dgm:cxn modelId="{E304B76D-D9A8-4FE2-A0A6-97FD4F98B806}" type="presParOf" srcId="{EF16D45E-65E9-4AB3-B304-C88A5AC1B1EA}" destId="{BFF799C1-E831-4C7F-B974-6C2003AF953E}" srcOrd="2" destOrd="0" presId="urn:microsoft.com/office/officeart/2008/layout/HorizontalMultiLevelHierarchy"/>
    <dgm:cxn modelId="{22A6FD6F-BFDE-4BFC-81A2-FE3A6DC9C624}" type="presParOf" srcId="{BFF799C1-E831-4C7F-B974-6C2003AF953E}" destId="{C468247A-22A7-4F2D-B250-6E7A3399F268}" srcOrd="0" destOrd="0" presId="urn:microsoft.com/office/officeart/2008/layout/HorizontalMultiLevelHierarchy"/>
    <dgm:cxn modelId="{55715EFC-E903-40E3-A58A-FEA2DBAF6A76}" type="presParOf" srcId="{EF16D45E-65E9-4AB3-B304-C88A5AC1B1EA}" destId="{0D274ABA-811B-446B-9F9D-96C69E885D24}" srcOrd="3" destOrd="0" presId="urn:microsoft.com/office/officeart/2008/layout/HorizontalMultiLevelHierarchy"/>
    <dgm:cxn modelId="{9EA8E971-D654-45C4-AC65-F94D0DD22AED}" type="presParOf" srcId="{0D274ABA-811B-446B-9F9D-96C69E885D24}" destId="{338BB204-6A58-487F-8747-00E57419B90B}" srcOrd="0" destOrd="0" presId="urn:microsoft.com/office/officeart/2008/layout/HorizontalMultiLevelHierarchy"/>
    <dgm:cxn modelId="{B2B491E4-FF7F-4553-9C44-F854989A7F63}" type="presParOf" srcId="{0D274ABA-811B-446B-9F9D-96C69E885D24}" destId="{B4A9027F-49DF-4667-9FA9-3B7B69B31DF3}" srcOrd="1" destOrd="0" presId="urn:microsoft.com/office/officeart/2008/layout/HorizontalMultiLevelHierarchy"/>
    <dgm:cxn modelId="{F1EE35A1-FD21-47E1-B03C-559D046EFB54}" type="presParOf" srcId="{25B5D544-9E0F-4079-AEDF-E44D647C9613}" destId="{B820DCC8-AFAE-4495-9AEA-25766018F506}" srcOrd="2" destOrd="0" presId="urn:microsoft.com/office/officeart/2008/layout/HorizontalMultiLevelHierarchy"/>
    <dgm:cxn modelId="{B6A22A6A-C8C4-4234-99F9-813B608DDEF9}" type="presParOf" srcId="{B820DCC8-AFAE-4495-9AEA-25766018F506}" destId="{F6368AE7-6105-4B01-9DA3-3399B0352E41}" srcOrd="0" destOrd="0" presId="urn:microsoft.com/office/officeart/2008/layout/HorizontalMultiLevelHierarchy"/>
    <dgm:cxn modelId="{7FF825CC-3080-493D-A9F2-BB232AB43B2E}" type="presParOf" srcId="{25B5D544-9E0F-4079-AEDF-E44D647C9613}" destId="{99EA3281-0CF9-4E92-82EE-1191B3FE8EEC}" srcOrd="3" destOrd="0" presId="urn:microsoft.com/office/officeart/2008/layout/HorizontalMultiLevelHierarchy"/>
    <dgm:cxn modelId="{4F8B04EF-85DD-4C61-B121-B528E5499F7A}" type="presParOf" srcId="{99EA3281-0CF9-4E92-82EE-1191B3FE8EEC}" destId="{657D10D3-1518-487D-B633-52FB10CFB615}" srcOrd="0" destOrd="0" presId="urn:microsoft.com/office/officeart/2008/layout/HorizontalMultiLevelHierarchy"/>
    <dgm:cxn modelId="{B0156637-3A00-4C3F-9F61-19A3D535CCC0}" type="presParOf" srcId="{99EA3281-0CF9-4E92-82EE-1191B3FE8EEC}" destId="{ED1D6AB4-B668-406B-B9D6-5D4BB4C627AC}" srcOrd="1" destOrd="0" presId="urn:microsoft.com/office/officeart/2008/layout/HorizontalMultiLevelHierarchy"/>
    <dgm:cxn modelId="{17407C06-E895-49C0-8FE5-78093BAEDBF8}" type="presParOf" srcId="{ED1D6AB4-B668-406B-B9D6-5D4BB4C627AC}" destId="{6EDD691A-C9CF-45AA-8DC9-081EF090FED1}" srcOrd="0" destOrd="0" presId="urn:microsoft.com/office/officeart/2008/layout/HorizontalMultiLevelHierarchy"/>
    <dgm:cxn modelId="{CCC3D2B2-A868-4C13-B1F4-4B389A20CFFE}" type="presParOf" srcId="{6EDD691A-C9CF-45AA-8DC9-081EF090FED1}" destId="{87BC6E3B-032F-4A4D-BE6A-64E995E55E8F}" srcOrd="0" destOrd="0" presId="urn:microsoft.com/office/officeart/2008/layout/HorizontalMultiLevelHierarchy"/>
    <dgm:cxn modelId="{2C72E959-3EA5-4A9A-92A6-F4288FB6CB27}" type="presParOf" srcId="{ED1D6AB4-B668-406B-B9D6-5D4BB4C627AC}" destId="{04A636E9-EB69-4D15-A1C5-2FE1BA9E2920}" srcOrd="1" destOrd="0" presId="urn:microsoft.com/office/officeart/2008/layout/HorizontalMultiLevelHierarchy"/>
    <dgm:cxn modelId="{1958F9F2-4F66-4248-B0BE-A2EDA5BB51DA}" type="presParOf" srcId="{04A636E9-EB69-4D15-A1C5-2FE1BA9E2920}" destId="{76628711-B8FD-4ED6-BF7F-024907160B03}" srcOrd="0" destOrd="0" presId="urn:microsoft.com/office/officeart/2008/layout/HorizontalMultiLevelHierarchy"/>
    <dgm:cxn modelId="{CC3035A5-32CA-4633-B634-622435C27B81}" type="presParOf" srcId="{04A636E9-EB69-4D15-A1C5-2FE1BA9E2920}" destId="{CEB857CE-25EC-46DD-AD69-34EA55FB3BE2}" srcOrd="1" destOrd="0" presId="urn:microsoft.com/office/officeart/2008/layout/HorizontalMultiLevelHierarchy"/>
    <dgm:cxn modelId="{04F2890A-79BC-4524-B259-C4C8447D1EE9}" type="presParOf" srcId="{ED1D6AB4-B668-406B-B9D6-5D4BB4C627AC}" destId="{2A4C15CD-B98B-464E-91EF-55FB4DC6833C}" srcOrd="2" destOrd="0" presId="urn:microsoft.com/office/officeart/2008/layout/HorizontalMultiLevelHierarchy"/>
    <dgm:cxn modelId="{D1CBCC76-9F5E-4D0F-BD5D-A306010ECEA9}" type="presParOf" srcId="{2A4C15CD-B98B-464E-91EF-55FB4DC6833C}" destId="{E27036EC-0698-484F-82BC-0C5BFE8CA208}" srcOrd="0" destOrd="0" presId="urn:microsoft.com/office/officeart/2008/layout/HorizontalMultiLevelHierarchy"/>
    <dgm:cxn modelId="{57CC3B68-3E47-4C66-9328-50C3C29B9219}" type="presParOf" srcId="{ED1D6AB4-B668-406B-B9D6-5D4BB4C627AC}" destId="{3DB68CF4-F743-4B19-AB16-6A7F4D07A1E1}" srcOrd="3" destOrd="0" presId="urn:microsoft.com/office/officeart/2008/layout/HorizontalMultiLevelHierarchy"/>
    <dgm:cxn modelId="{D2E015D4-C0DF-4CD8-8C49-018E6D90A0D5}" type="presParOf" srcId="{3DB68CF4-F743-4B19-AB16-6A7F4D07A1E1}" destId="{7483A2E7-DF74-4512-ABFB-0B3508804F0B}" srcOrd="0" destOrd="0" presId="urn:microsoft.com/office/officeart/2008/layout/HorizontalMultiLevelHierarchy"/>
    <dgm:cxn modelId="{992CE640-62CE-41F5-B3E0-5203577FBA00}" type="presParOf" srcId="{3DB68CF4-F743-4B19-AB16-6A7F4D07A1E1}" destId="{18D253D9-9501-465F-9947-030B8021982B}" srcOrd="1" destOrd="0" presId="urn:microsoft.com/office/officeart/2008/layout/HorizontalMultiLevelHierarchy"/>
  </dgm:cxnLst>
  <dgm:bg/>
  <dgm:whole>
    <a:ln w="5715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A68CCC-6F65-4078-B3F7-F0E76BB7BBEF}" type="doc">
      <dgm:prSet loTypeId="urn:microsoft.com/office/officeart/2005/8/layout/radial6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D2AA5A8-377B-406E-B1DB-52529A925E9A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</a:t>
          </a:r>
          <a:r>
            <a: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ধরণের</a:t>
          </a:r>
          <a:r>
            <a: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ম্যালওয়্যার</a:t>
          </a:r>
          <a:r>
            <a: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সবচেয়ে</a:t>
          </a:r>
          <a:r>
            <a: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বেশি</a:t>
          </a:r>
          <a:endParaRPr lang="en-US" sz="28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D53A68-D414-4F67-886A-0E57B26D51F6}" type="parTrans" cxnId="{B3A460F6-3C8A-4308-8CD7-3B54ECDB1F55}">
      <dgm:prSet/>
      <dgm:spPr/>
      <dgm:t>
        <a:bodyPr/>
        <a:lstStyle/>
        <a:p>
          <a:endParaRPr lang="en-US"/>
        </a:p>
      </dgm:t>
    </dgm:pt>
    <dgm:pt modelId="{AF9306CF-DA46-483C-91BB-F4B413666DA7}" type="sibTrans" cxnId="{B3A460F6-3C8A-4308-8CD7-3B54ECDB1F55}">
      <dgm:prSet/>
      <dgm:spPr/>
      <dgm:t>
        <a:bodyPr/>
        <a:lstStyle/>
        <a:p>
          <a:endParaRPr lang="en-US"/>
        </a:p>
      </dgm:t>
    </dgm:pt>
    <dgm:pt modelId="{0A34E4CD-1CFD-4F15-B7D8-A4D4D69B6F71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ক. </a:t>
          </a:r>
          <a:r>
            <a:rPr lang="en-US" sz="2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কম্পিউটার</a:t>
          </a:r>
          <a:r>
            <a: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endParaRPr lang="en-US" sz="2800" dirty="0">
            <a:solidFill>
              <a:schemeClr val="tx1">
                <a:lumMod val="85000"/>
                <a:lumOff val="1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9D8666-BE8E-4BB0-8C63-2F25BD3FC1C0}" type="parTrans" cxnId="{1E5F42A4-52F2-43D4-A435-C65DA1A1EC48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282FE8-C335-4898-B332-8D039C322AB9}" type="sibTrans" cxnId="{1E5F42A4-52F2-43D4-A435-C65DA1A1EC48}">
      <dgm:prSet/>
      <dgm:spPr/>
      <dgm:t>
        <a:bodyPr/>
        <a:lstStyle/>
        <a:p>
          <a:endParaRPr lang="en-US"/>
        </a:p>
      </dgm:t>
    </dgm:pt>
    <dgm:pt modelId="{7C4AB7E9-104C-4B7E-937E-F06723C020DC}">
      <dgm:prSet phldrT="[Text]" custT="1"/>
      <dgm:spPr/>
      <dgm:t>
        <a:bodyPr/>
        <a:lstStyle/>
        <a:p>
          <a:r>
            <a: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খ.</a:t>
          </a:r>
        </a:p>
        <a:p>
          <a:r>
            <a:rPr lang="en-US" sz="28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কম্পিউটার</a:t>
          </a:r>
          <a:r>
            <a: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ওয়ার্ম</a:t>
          </a:r>
          <a:endParaRPr lang="en-US" sz="28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1AA16E-3EE5-4AD7-95F2-BFED8E15E6CB}" type="parTrans" cxnId="{A004735A-DBD8-4283-A378-11E78BFDA26D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4A6C7A-6CF8-4E2B-8A66-F1D1C24D7681}" type="sibTrans" cxnId="{A004735A-DBD8-4283-A378-11E78BFDA26D}">
      <dgm:prSet/>
      <dgm:spPr/>
      <dgm:t>
        <a:bodyPr/>
        <a:lstStyle/>
        <a:p>
          <a:endParaRPr lang="en-US"/>
        </a:p>
      </dgm:t>
    </dgm:pt>
    <dgm:pt modelId="{7D07C115-3962-43B7-B7A0-FC4284795DD2}">
      <dgm:prSet phldrT="[Text]" custT="1"/>
      <dgm:spPr/>
      <dgm:t>
        <a:bodyPr/>
        <a:lstStyle/>
        <a:p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গ.</a:t>
          </a:r>
        </a:p>
        <a:p>
          <a:r>
            <a:rPr lang="en-US" sz="28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ট্রোজান</a:t>
          </a:r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হর্স</a:t>
          </a:r>
          <a:endParaRPr lang="en-US" sz="28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919C13-61E6-43DC-A44A-9FEAB07CF6DE}" type="parTrans" cxnId="{66D09258-4FA4-484F-845E-20D539B13540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2FBF90-6D78-4ACF-8BC0-B47C76400D90}" type="sibTrans" cxnId="{66D09258-4FA4-484F-845E-20D539B13540}">
      <dgm:prSet/>
      <dgm:spPr/>
      <dgm:t>
        <a:bodyPr/>
        <a:lstStyle/>
        <a:p>
          <a:endParaRPr lang="en-US"/>
        </a:p>
      </dgm:t>
    </dgm:pt>
    <dgm:pt modelId="{13B22569-B332-4658-80AF-F7A24B09463D}" type="pres">
      <dgm:prSet presAssocID="{BFA68CCC-6F65-4078-B3F7-F0E76BB7BBE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C2C286-EF28-42C0-A041-61BF9DDEDED7}" type="pres">
      <dgm:prSet presAssocID="{8D2AA5A8-377B-406E-B1DB-52529A925E9A}" presName="centerShape" presStyleLbl="node0" presStyleIdx="0" presStyleCnt="1" custScaleX="109588" custScaleY="109588"/>
      <dgm:spPr/>
      <dgm:t>
        <a:bodyPr/>
        <a:lstStyle/>
        <a:p>
          <a:endParaRPr lang="en-US"/>
        </a:p>
      </dgm:t>
    </dgm:pt>
    <dgm:pt modelId="{680FA1B8-93C1-4F8B-8B61-B25FCDA35273}" type="pres">
      <dgm:prSet presAssocID="{0A34E4CD-1CFD-4F15-B7D8-A4D4D69B6F71}" presName="node" presStyleLbl="node1" presStyleIdx="0" presStyleCnt="3" custScaleX="132200" custScaleY="132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2C4B1-428C-4214-8F9C-C6A8E5397C2D}" type="pres">
      <dgm:prSet presAssocID="{0A34E4CD-1CFD-4F15-B7D8-A4D4D69B6F71}" presName="dummy" presStyleCnt="0"/>
      <dgm:spPr/>
    </dgm:pt>
    <dgm:pt modelId="{FF63D36C-D47B-4942-A71B-831CD329B342}" type="pres">
      <dgm:prSet presAssocID="{B1282FE8-C335-4898-B332-8D039C322AB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4C6AF22-B06F-481B-977F-5537D3397196}" type="pres">
      <dgm:prSet presAssocID="{7C4AB7E9-104C-4B7E-937E-F06723C020DC}" presName="node" presStyleLbl="node1" presStyleIdx="1" presStyleCnt="3" custScaleX="132200" custScaleY="132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70C81-F85E-4256-B9E2-8EF59A64D8B5}" type="pres">
      <dgm:prSet presAssocID="{7C4AB7E9-104C-4B7E-937E-F06723C020DC}" presName="dummy" presStyleCnt="0"/>
      <dgm:spPr/>
    </dgm:pt>
    <dgm:pt modelId="{31955247-DA57-418C-AEC3-8C78CF9A20F8}" type="pres">
      <dgm:prSet presAssocID="{1C4A6C7A-6CF8-4E2B-8A66-F1D1C24D768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5C3AA2B-EEC7-4110-9FFE-4CD6A92C641B}" type="pres">
      <dgm:prSet presAssocID="{7D07C115-3962-43B7-B7A0-FC4284795DD2}" presName="node" presStyleLbl="node1" presStyleIdx="2" presStyleCnt="3" custScaleX="132200" custScaleY="132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825D4B-0AFA-4257-B1FE-EE873B805DA9}" type="pres">
      <dgm:prSet presAssocID="{7D07C115-3962-43B7-B7A0-FC4284795DD2}" presName="dummy" presStyleCnt="0"/>
      <dgm:spPr/>
    </dgm:pt>
    <dgm:pt modelId="{A90BB21A-AA7B-4BC7-8E34-6F2229CA08F1}" type="pres">
      <dgm:prSet presAssocID="{E22FBF90-6D78-4ACF-8BC0-B47C76400D90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E5F42A4-52F2-43D4-A435-C65DA1A1EC48}" srcId="{8D2AA5A8-377B-406E-B1DB-52529A925E9A}" destId="{0A34E4CD-1CFD-4F15-B7D8-A4D4D69B6F71}" srcOrd="0" destOrd="0" parTransId="{A29D8666-BE8E-4BB0-8C63-2F25BD3FC1C0}" sibTransId="{B1282FE8-C335-4898-B332-8D039C322AB9}"/>
    <dgm:cxn modelId="{69792480-D040-404E-9B47-BD2C1F7F0EAC}" type="presOf" srcId="{BFA68CCC-6F65-4078-B3F7-F0E76BB7BBEF}" destId="{13B22569-B332-4658-80AF-F7A24B09463D}" srcOrd="0" destOrd="0" presId="urn:microsoft.com/office/officeart/2005/8/layout/radial6"/>
    <dgm:cxn modelId="{A0A4D8CD-12F9-45E0-A525-6534197DD752}" type="presOf" srcId="{8D2AA5A8-377B-406E-B1DB-52529A925E9A}" destId="{47C2C286-EF28-42C0-A041-61BF9DDEDED7}" srcOrd="0" destOrd="0" presId="urn:microsoft.com/office/officeart/2005/8/layout/radial6"/>
    <dgm:cxn modelId="{4B89E584-DC19-4879-B87F-64EAB6169529}" type="presOf" srcId="{7C4AB7E9-104C-4B7E-937E-F06723C020DC}" destId="{C4C6AF22-B06F-481B-977F-5537D3397196}" srcOrd="0" destOrd="0" presId="urn:microsoft.com/office/officeart/2005/8/layout/radial6"/>
    <dgm:cxn modelId="{B3A460F6-3C8A-4308-8CD7-3B54ECDB1F55}" srcId="{BFA68CCC-6F65-4078-B3F7-F0E76BB7BBEF}" destId="{8D2AA5A8-377B-406E-B1DB-52529A925E9A}" srcOrd="0" destOrd="0" parTransId="{40D53A68-D414-4F67-886A-0E57B26D51F6}" sibTransId="{AF9306CF-DA46-483C-91BB-F4B413666DA7}"/>
    <dgm:cxn modelId="{DFDBD7BC-49D9-47FE-907F-4131FDC383DD}" type="presOf" srcId="{1C4A6C7A-6CF8-4E2B-8A66-F1D1C24D7681}" destId="{31955247-DA57-418C-AEC3-8C78CF9A20F8}" srcOrd="0" destOrd="0" presId="urn:microsoft.com/office/officeart/2005/8/layout/radial6"/>
    <dgm:cxn modelId="{F5BC1187-3DC2-4F01-80B0-6CA3AF817FF8}" type="presOf" srcId="{0A34E4CD-1CFD-4F15-B7D8-A4D4D69B6F71}" destId="{680FA1B8-93C1-4F8B-8B61-B25FCDA35273}" srcOrd="0" destOrd="0" presId="urn:microsoft.com/office/officeart/2005/8/layout/radial6"/>
    <dgm:cxn modelId="{6BF47221-5A96-4095-A33D-BBA5AC08D0F2}" type="presOf" srcId="{E22FBF90-6D78-4ACF-8BC0-B47C76400D90}" destId="{A90BB21A-AA7B-4BC7-8E34-6F2229CA08F1}" srcOrd="0" destOrd="0" presId="urn:microsoft.com/office/officeart/2005/8/layout/radial6"/>
    <dgm:cxn modelId="{A004735A-DBD8-4283-A378-11E78BFDA26D}" srcId="{8D2AA5A8-377B-406E-B1DB-52529A925E9A}" destId="{7C4AB7E9-104C-4B7E-937E-F06723C020DC}" srcOrd="1" destOrd="0" parTransId="{5F1AA16E-3EE5-4AD7-95F2-BFED8E15E6CB}" sibTransId="{1C4A6C7A-6CF8-4E2B-8A66-F1D1C24D7681}"/>
    <dgm:cxn modelId="{81156992-5EEB-427D-A7D5-AC0089613948}" type="presOf" srcId="{7D07C115-3962-43B7-B7A0-FC4284795DD2}" destId="{05C3AA2B-EEC7-4110-9FFE-4CD6A92C641B}" srcOrd="0" destOrd="0" presId="urn:microsoft.com/office/officeart/2005/8/layout/radial6"/>
    <dgm:cxn modelId="{66D09258-4FA4-484F-845E-20D539B13540}" srcId="{8D2AA5A8-377B-406E-B1DB-52529A925E9A}" destId="{7D07C115-3962-43B7-B7A0-FC4284795DD2}" srcOrd="2" destOrd="0" parTransId="{C0919C13-61E6-43DC-A44A-9FEAB07CF6DE}" sibTransId="{E22FBF90-6D78-4ACF-8BC0-B47C76400D90}"/>
    <dgm:cxn modelId="{A34D7F7E-497D-44D6-9130-DE20632114C2}" type="presOf" srcId="{B1282FE8-C335-4898-B332-8D039C322AB9}" destId="{FF63D36C-D47B-4942-A71B-831CD329B342}" srcOrd="0" destOrd="0" presId="urn:microsoft.com/office/officeart/2005/8/layout/radial6"/>
    <dgm:cxn modelId="{9458B712-F6D4-4D10-A70A-2B6D6C1D456D}" type="presParOf" srcId="{13B22569-B332-4658-80AF-F7A24B09463D}" destId="{47C2C286-EF28-42C0-A041-61BF9DDEDED7}" srcOrd="0" destOrd="0" presId="urn:microsoft.com/office/officeart/2005/8/layout/radial6"/>
    <dgm:cxn modelId="{23FC1BA5-A7D9-4388-896B-E06F8856EE14}" type="presParOf" srcId="{13B22569-B332-4658-80AF-F7A24B09463D}" destId="{680FA1B8-93C1-4F8B-8B61-B25FCDA35273}" srcOrd="1" destOrd="0" presId="urn:microsoft.com/office/officeart/2005/8/layout/radial6"/>
    <dgm:cxn modelId="{76DF1BE9-38B5-45DF-A31C-63E4E91B9339}" type="presParOf" srcId="{13B22569-B332-4658-80AF-F7A24B09463D}" destId="{B4B2C4B1-428C-4214-8F9C-C6A8E5397C2D}" srcOrd="2" destOrd="0" presId="urn:microsoft.com/office/officeart/2005/8/layout/radial6"/>
    <dgm:cxn modelId="{170ADB0E-9182-4AC8-B56C-36BE396F651F}" type="presParOf" srcId="{13B22569-B332-4658-80AF-F7A24B09463D}" destId="{FF63D36C-D47B-4942-A71B-831CD329B342}" srcOrd="3" destOrd="0" presId="urn:microsoft.com/office/officeart/2005/8/layout/radial6"/>
    <dgm:cxn modelId="{B52E385C-3A39-4153-A5A1-903809394CE9}" type="presParOf" srcId="{13B22569-B332-4658-80AF-F7A24B09463D}" destId="{C4C6AF22-B06F-481B-977F-5537D3397196}" srcOrd="4" destOrd="0" presId="urn:microsoft.com/office/officeart/2005/8/layout/radial6"/>
    <dgm:cxn modelId="{B94794D6-C924-44C8-867B-608960508C1D}" type="presParOf" srcId="{13B22569-B332-4658-80AF-F7A24B09463D}" destId="{4E170C81-F85E-4256-B9E2-8EF59A64D8B5}" srcOrd="5" destOrd="0" presId="urn:microsoft.com/office/officeart/2005/8/layout/radial6"/>
    <dgm:cxn modelId="{1C8F76C5-E1EB-4F99-B896-F06107591563}" type="presParOf" srcId="{13B22569-B332-4658-80AF-F7A24B09463D}" destId="{31955247-DA57-418C-AEC3-8C78CF9A20F8}" srcOrd="6" destOrd="0" presId="urn:microsoft.com/office/officeart/2005/8/layout/radial6"/>
    <dgm:cxn modelId="{B44B86EE-F74E-4DD2-9415-58B8C41E3D92}" type="presParOf" srcId="{13B22569-B332-4658-80AF-F7A24B09463D}" destId="{05C3AA2B-EEC7-4110-9FFE-4CD6A92C641B}" srcOrd="7" destOrd="0" presId="urn:microsoft.com/office/officeart/2005/8/layout/radial6"/>
    <dgm:cxn modelId="{821894AB-7806-4DA4-B1AC-BB0FEE7A03BF}" type="presParOf" srcId="{13B22569-B332-4658-80AF-F7A24B09463D}" destId="{34825D4B-0AFA-4257-B1FE-EE873B805DA9}" srcOrd="8" destOrd="0" presId="urn:microsoft.com/office/officeart/2005/8/layout/radial6"/>
    <dgm:cxn modelId="{9A09F56A-9DD3-454F-80D5-CD2688BBD150}" type="presParOf" srcId="{13B22569-B332-4658-80AF-F7A24B09463D}" destId="{A90BB21A-AA7B-4BC7-8E34-6F2229CA08F1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C15CD-B98B-464E-91EF-55FB4DC6833C}">
      <dsp:nvSpPr>
        <dsp:cNvPr id="0" name=""/>
        <dsp:cNvSpPr/>
      </dsp:nvSpPr>
      <dsp:spPr>
        <a:xfrm>
          <a:off x="4418681" y="3926076"/>
          <a:ext cx="587068" cy="559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3534" y="0"/>
              </a:lnTo>
              <a:lnTo>
                <a:pt x="293534" y="559325"/>
              </a:lnTo>
              <a:lnTo>
                <a:pt x="587068" y="559325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91944" y="4185468"/>
        <a:ext cx="40543" cy="40543"/>
      </dsp:txXfrm>
    </dsp:sp>
    <dsp:sp modelId="{6EDD691A-C9CF-45AA-8DC9-081EF090FED1}">
      <dsp:nvSpPr>
        <dsp:cNvPr id="0" name=""/>
        <dsp:cNvSpPr/>
      </dsp:nvSpPr>
      <dsp:spPr>
        <a:xfrm>
          <a:off x="4418681" y="3366750"/>
          <a:ext cx="587068" cy="559325"/>
        </a:xfrm>
        <a:custGeom>
          <a:avLst/>
          <a:gdLst/>
          <a:ahLst/>
          <a:cxnLst/>
          <a:rect l="0" t="0" r="0" b="0"/>
          <a:pathLst>
            <a:path>
              <a:moveTo>
                <a:pt x="0" y="559325"/>
              </a:moveTo>
              <a:lnTo>
                <a:pt x="293534" y="559325"/>
              </a:lnTo>
              <a:lnTo>
                <a:pt x="293534" y="0"/>
              </a:lnTo>
              <a:lnTo>
                <a:pt x="587068" y="0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91944" y="3626142"/>
        <a:ext cx="40543" cy="40543"/>
      </dsp:txXfrm>
    </dsp:sp>
    <dsp:sp modelId="{B820DCC8-AFAE-4495-9AEA-25766018F506}">
      <dsp:nvSpPr>
        <dsp:cNvPr id="0" name=""/>
        <dsp:cNvSpPr/>
      </dsp:nvSpPr>
      <dsp:spPr>
        <a:xfrm>
          <a:off x="896270" y="2807425"/>
          <a:ext cx="587068" cy="1118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3534" y="0"/>
              </a:lnTo>
              <a:lnTo>
                <a:pt x="293534" y="1118651"/>
              </a:lnTo>
              <a:lnTo>
                <a:pt x="587068" y="1118651"/>
              </a:lnTo>
            </a:path>
          </a:pathLst>
        </a:custGeom>
        <a:noFill/>
        <a:ln w="5715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58220" y="3335167"/>
        <a:ext cx="63167" cy="63167"/>
      </dsp:txXfrm>
    </dsp:sp>
    <dsp:sp modelId="{BFF799C1-E831-4C7F-B974-6C2003AF953E}">
      <dsp:nvSpPr>
        <dsp:cNvPr id="0" name=""/>
        <dsp:cNvSpPr/>
      </dsp:nvSpPr>
      <dsp:spPr>
        <a:xfrm>
          <a:off x="4418681" y="1688773"/>
          <a:ext cx="587068" cy="559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3534" y="0"/>
              </a:lnTo>
              <a:lnTo>
                <a:pt x="293534" y="559325"/>
              </a:lnTo>
              <a:lnTo>
                <a:pt x="587068" y="559325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91944" y="1948164"/>
        <a:ext cx="40543" cy="40543"/>
      </dsp:txXfrm>
    </dsp:sp>
    <dsp:sp modelId="{BB07D661-7EAB-47C1-B497-4A825B408BF1}">
      <dsp:nvSpPr>
        <dsp:cNvPr id="0" name=""/>
        <dsp:cNvSpPr/>
      </dsp:nvSpPr>
      <dsp:spPr>
        <a:xfrm>
          <a:off x="4418681" y="1129447"/>
          <a:ext cx="587068" cy="559325"/>
        </a:xfrm>
        <a:custGeom>
          <a:avLst/>
          <a:gdLst/>
          <a:ahLst/>
          <a:cxnLst/>
          <a:rect l="0" t="0" r="0" b="0"/>
          <a:pathLst>
            <a:path>
              <a:moveTo>
                <a:pt x="0" y="559325"/>
              </a:moveTo>
              <a:lnTo>
                <a:pt x="293534" y="559325"/>
              </a:lnTo>
              <a:lnTo>
                <a:pt x="293534" y="0"/>
              </a:lnTo>
              <a:lnTo>
                <a:pt x="587068" y="0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91944" y="1388838"/>
        <a:ext cx="40543" cy="40543"/>
      </dsp:txXfrm>
    </dsp:sp>
    <dsp:sp modelId="{9F06B686-22E6-42AB-983E-DE05AE521025}">
      <dsp:nvSpPr>
        <dsp:cNvPr id="0" name=""/>
        <dsp:cNvSpPr/>
      </dsp:nvSpPr>
      <dsp:spPr>
        <a:xfrm>
          <a:off x="896270" y="1688773"/>
          <a:ext cx="587068" cy="1118651"/>
        </a:xfrm>
        <a:custGeom>
          <a:avLst/>
          <a:gdLst/>
          <a:ahLst/>
          <a:cxnLst/>
          <a:rect l="0" t="0" r="0" b="0"/>
          <a:pathLst>
            <a:path>
              <a:moveTo>
                <a:pt x="0" y="1118651"/>
              </a:moveTo>
              <a:lnTo>
                <a:pt x="293534" y="1118651"/>
              </a:lnTo>
              <a:lnTo>
                <a:pt x="293534" y="0"/>
              </a:lnTo>
              <a:lnTo>
                <a:pt x="587068" y="0"/>
              </a:lnTo>
            </a:path>
          </a:pathLst>
        </a:custGeom>
        <a:noFill/>
        <a:ln w="5715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58220" y="2216515"/>
        <a:ext cx="63167" cy="63167"/>
      </dsp:txXfrm>
    </dsp:sp>
    <dsp:sp modelId="{4E57FB5A-DED8-4324-8B79-CE3BCB6D3279}">
      <dsp:nvSpPr>
        <dsp:cNvPr id="0" name=""/>
        <dsp:cNvSpPr/>
      </dsp:nvSpPr>
      <dsp:spPr>
        <a:xfrm rot="16200000">
          <a:off x="-1906247" y="2359964"/>
          <a:ext cx="4710113" cy="8949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সফটওয়্যার</a:t>
          </a:r>
          <a:endParaRPr lang="en-US" sz="5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1906247" y="2359964"/>
        <a:ext cx="4710113" cy="894921"/>
      </dsp:txXfrm>
    </dsp:sp>
    <dsp:sp modelId="{7B4CC578-2A8E-4E35-B364-8B6E5A34E043}">
      <dsp:nvSpPr>
        <dsp:cNvPr id="0" name=""/>
        <dsp:cNvSpPr/>
      </dsp:nvSpPr>
      <dsp:spPr>
        <a:xfrm>
          <a:off x="1483338" y="1241312"/>
          <a:ext cx="2935342" cy="8949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সিস্টেম</a:t>
          </a:r>
          <a:r>
            <a:rPr lang="en-US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সফটওয়্যার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83338" y="1241312"/>
        <a:ext cx="2935342" cy="894921"/>
      </dsp:txXfrm>
    </dsp:sp>
    <dsp:sp modelId="{73E7638C-8440-4A6D-B879-A530BDB430E2}">
      <dsp:nvSpPr>
        <dsp:cNvPr id="0" name=""/>
        <dsp:cNvSpPr/>
      </dsp:nvSpPr>
      <dsp:spPr>
        <a:xfrm>
          <a:off x="5005749" y="681986"/>
          <a:ext cx="2935342" cy="894921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অপারেটিং</a:t>
          </a:r>
          <a:r>
            <a:rPr lang="en-US" sz="3600" b="1" kern="12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সিস্টেম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5005749" y="681986"/>
        <a:ext cx="2935342" cy="894921"/>
      </dsp:txXfrm>
    </dsp:sp>
    <dsp:sp modelId="{338BB204-6A58-487F-8747-00E57419B90B}">
      <dsp:nvSpPr>
        <dsp:cNvPr id="0" name=""/>
        <dsp:cNvSpPr/>
      </dsp:nvSpPr>
      <dsp:spPr>
        <a:xfrm>
          <a:off x="5005749" y="1800638"/>
          <a:ext cx="2935342" cy="894921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ইউটিলিটি</a:t>
          </a:r>
          <a:endParaRPr lang="en-US" sz="5400" kern="1200" dirty="0">
            <a:solidFill>
              <a:schemeClr val="tx1"/>
            </a:solidFill>
          </a:endParaRPr>
        </a:p>
      </dsp:txBody>
      <dsp:txXfrm>
        <a:off x="5005749" y="1800638"/>
        <a:ext cx="2935342" cy="894921"/>
      </dsp:txXfrm>
    </dsp:sp>
    <dsp:sp modelId="{657D10D3-1518-487D-B633-52FB10CFB615}">
      <dsp:nvSpPr>
        <dsp:cNvPr id="0" name=""/>
        <dsp:cNvSpPr/>
      </dsp:nvSpPr>
      <dsp:spPr>
        <a:xfrm>
          <a:off x="1483338" y="3478616"/>
          <a:ext cx="2935342" cy="8949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অ্যাপ্লিকেশন</a:t>
          </a:r>
          <a:r>
            <a:rPr lang="en-US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সফটওয়্যার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83338" y="3478616"/>
        <a:ext cx="2935342" cy="894921"/>
      </dsp:txXfrm>
    </dsp:sp>
    <dsp:sp modelId="{76628711-B8FD-4ED6-BF7F-024907160B03}">
      <dsp:nvSpPr>
        <dsp:cNvPr id="0" name=""/>
        <dsp:cNvSpPr/>
      </dsp:nvSpPr>
      <dsp:spPr>
        <a:xfrm>
          <a:off x="5005749" y="2919290"/>
          <a:ext cx="2935342" cy="89492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err="1" smtClean="0">
              <a:solidFill>
                <a:srgbClr val="002060"/>
              </a:solidFill>
              <a:latin typeface="Nikosh" pitchFamily="2" charset="0"/>
              <a:cs typeface="Nikosh" pitchFamily="2" charset="0"/>
            </a:rPr>
            <a:t>প্যাকেজ</a:t>
          </a:r>
          <a:endParaRPr lang="en-US" sz="5400" b="1" kern="1200" dirty="0">
            <a:solidFill>
              <a:srgbClr val="002060"/>
            </a:solidFill>
          </a:endParaRPr>
        </a:p>
      </dsp:txBody>
      <dsp:txXfrm>
        <a:off x="5005749" y="2919290"/>
        <a:ext cx="2935342" cy="894921"/>
      </dsp:txXfrm>
    </dsp:sp>
    <dsp:sp modelId="{7483A2E7-DF74-4512-ABFB-0B3508804F0B}">
      <dsp:nvSpPr>
        <dsp:cNvPr id="0" name=""/>
        <dsp:cNvSpPr/>
      </dsp:nvSpPr>
      <dsp:spPr>
        <a:xfrm>
          <a:off x="5005749" y="4037942"/>
          <a:ext cx="2935342" cy="89492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cap="none" spc="0" dirty="0" err="1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rPr>
            <a:t>কাস্টমাইজ</a:t>
          </a:r>
          <a:endParaRPr lang="en-US" sz="5400" b="1" kern="1200" cap="none" spc="0" dirty="0">
            <a:ln w="0"/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005749" y="4037942"/>
        <a:ext cx="2935342" cy="8949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BB21A-AA7B-4BC7-8E34-6F2229CA08F1}">
      <dsp:nvSpPr>
        <dsp:cNvPr id="0" name=""/>
        <dsp:cNvSpPr/>
      </dsp:nvSpPr>
      <dsp:spPr>
        <a:xfrm>
          <a:off x="2136129" y="799166"/>
          <a:ext cx="4549239" cy="4549239"/>
        </a:xfrm>
        <a:prstGeom prst="blockArc">
          <a:avLst>
            <a:gd name="adj1" fmla="val 9000000"/>
            <a:gd name="adj2" fmla="val 16200000"/>
            <a:gd name="adj3" fmla="val 4638"/>
          </a:avLst>
        </a:prstGeom>
        <a:gradFill rotWithShape="0">
          <a:gsLst>
            <a:gs pos="0">
              <a:schemeClr val="accent3">
                <a:hueOff val="9855406"/>
                <a:satOff val="-53278"/>
                <a:lumOff val="-1961"/>
                <a:alphaOff val="0"/>
              </a:schemeClr>
            </a:gs>
            <a:gs pos="90000">
              <a:schemeClr val="accent3">
                <a:hueOff val="9855406"/>
                <a:satOff val="-53278"/>
                <a:lumOff val="-1961"/>
                <a:alphaOff val="0"/>
                <a:shade val="100000"/>
                <a:satMod val="105000"/>
              </a:schemeClr>
            </a:gs>
            <a:gs pos="100000">
              <a:schemeClr val="accent3">
                <a:hueOff val="9855406"/>
                <a:satOff val="-53278"/>
                <a:lumOff val="-1961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3">
              <a:hueOff val="9855406"/>
              <a:satOff val="-53278"/>
              <a:lumOff val="-1961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955247-DA57-418C-AEC3-8C78CF9A20F8}">
      <dsp:nvSpPr>
        <dsp:cNvPr id="0" name=""/>
        <dsp:cNvSpPr/>
      </dsp:nvSpPr>
      <dsp:spPr>
        <a:xfrm>
          <a:off x="2136129" y="799166"/>
          <a:ext cx="4549239" cy="4549239"/>
        </a:xfrm>
        <a:prstGeom prst="blockArc">
          <a:avLst>
            <a:gd name="adj1" fmla="val 1800000"/>
            <a:gd name="adj2" fmla="val 9000000"/>
            <a:gd name="adj3" fmla="val 4638"/>
          </a:avLst>
        </a:prstGeom>
        <a:gradFill rotWithShape="0">
          <a:gsLst>
            <a:gs pos="0">
              <a:schemeClr val="accent3">
                <a:hueOff val="4927703"/>
                <a:satOff val="-26639"/>
                <a:lumOff val="-980"/>
                <a:alphaOff val="0"/>
              </a:schemeClr>
            </a:gs>
            <a:gs pos="90000">
              <a:schemeClr val="accent3">
                <a:hueOff val="4927703"/>
                <a:satOff val="-26639"/>
                <a:lumOff val="-980"/>
                <a:alphaOff val="0"/>
                <a:shade val="100000"/>
                <a:satMod val="105000"/>
              </a:schemeClr>
            </a:gs>
            <a:gs pos="100000">
              <a:schemeClr val="accent3">
                <a:hueOff val="4927703"/>
                <a:satOff val="-26639"/>
                <a:lumOff val="-98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3">
              <a:hueOff val="4927703"/>
              <a:satOff val="-26639"/>
              <a:lumOff val="-98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63D36C-D47B-4942-A71B-831CD329B342}">
      <dsp:nvSpPr>
        <dsp:cNvPr id="0" name=""/>
        <dsp:cNvSpPr/>
      </dsp:nvSpPr>
      <dsp:spPr>
        <a:xfrm>
          <a:off x="2136129" y="799166"/>
          <a:ext cx="4549239" cy="4549239"/>
        </a:xfrm>
        <a:prstGeom prst="blockArc">
          <a:avLst>
            <a:gd name="adj1" fmla="val 16200000"/>
            <a:gd name="adj2" fmla="val 1800000"/>
            <a:gd name="adj3" fmla="val 4638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3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C2C286-EF28-42C0-A041-61BF9DDEDED7}">
      <dsp:nvSpPr>
        <dsp:cNvPr id="0" name=""/>
        <dsp:cNvSpPr/>
      </dsp:nvSpPr>
      <dsp:spPr>
        <a:xfrm>
          <a:off x="3263700" y="1926737"/>
          <a:ext cx="2294096" cy="229409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2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</a:t>
          </a:r>
          <a:r>
            <a:rPr lang="en-US" sz="2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ধরণের</a:t>
          </a:r>
          <a:r>
            <a:rPr lang="en-US" sz="2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ম্যালওয়্যার</a:t>
          </a:r>
          <a:r>
            <a:rPr lang="en-US" sz="2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সবচেয়ে</a:t>
          </a:r>
          <a:r>
            <a:rPr lang="en-US" sz="2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বেশি</a:t>
          </a:r>
          <a:endParaRPr lang="en-US" sz="28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99663" y="2262700"/>
        <a:ext cx="1622170" cy="1622170"/>
      </dsp:txXfrm>
    </dsp:sp>
    <dsp:sp modelId="{680FA1B8-93C1-4F8B-8B61-B25FCDA35273}">
      <dsp:nvSpPr>
        <dsp:cNvPr id="0" name=""/>
        <dsp:cNvSpPr/>
      </dsp:nvSpPr>
      <dsp:spPr>
        <a:xfrm>
          <a:off x="3442140" y="-116681"/>
          <a:ext cx="1937216" cy="193720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3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ক. </a:t>
          </a:r>
          <a:r>
            <a:rPr lang="en-US" sz="2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কম্পিউটার</a:t>
          </a:r>
          <a:r>
            <a:rPr lang="en-US" sz="2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endParaRPr lang="en-US" sz="2800" kern="1200" dirty="0">
            <a:solidFill>
              <a:schemeClr val="tx1">
                <a:lumMod val="85000"/>
                <a:lumOff val="1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25839" y="167016"/>
        <a:ext cx="1369818" cy="1369807"/>
      </dsp:txXfrm>
    </dsp:sp>
    <dsp:sp modelId="{C4C6AF22-B06F-481B-977F-5537D3397196}">
      <dsp:nvSpPr>
        <dsp:cNvPr id="0" name=""/>
        <dsp:cNvSpPr/>
      </dsp:nvSpPr>
      <dsp:spPr>
        <a:xfrm>
          <a:off x="5366333" y="3216118"/>
          <a:ext cx="1937216" cy="1937201"/>
        </a:xfrm>
        <a:prstGeom prst="ellipse">
          <a:avLst/>
        </a:prstGeom>
        <a:gradFill rotWithShape="0">
          <a:gsLst>
            <a:gs pos="0">
              <a:schemeClr val="accent3">
                <a:hueOff val="4927703"/>
                <a:satOff val="-26639"/>
                <a:lumOff val="-980"/>
                <a:alphaOff val="0"/>
              </a:schemeClr>
            </a:gs>
            <a:gs pos="90000">
              <a:schemeClr val="accent3">
                <a:hueOff val="4927703"/>
                <a:satOff val="-26639"/>
                <a:lumOff val="-980"/>
                <a:alphaOff val="0"/>
                <a:shade val="100000"/>
                <a:satMod val="105000"/>
              </a:schemeClr>
            </a:gs>
            <a:gs pos="100000">
              <a:schemeClr val="accent3">
                <a:hueOff val="4927703"/>
                <a:satOff val="-26639"/>
                <a:lumOff val="-98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3">
              <a:hueOff val="4927703"/>
              <a:satOff val="-26639"/>
              <a:lumOff val="-98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কম্পিউটার</a:t>
          </a:r>
          <a:r>
            <a:rPr lang="en-US" sz="2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ওয়ার্ম</a:t>
          </a:r>
          <a:endParaRPr lang="en-US" sz="28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50032" y="3499815"/>
        <a:ext cx="1369818" cy="1369807"/>
      </dsp:txXfrm>
    </dsp:sp>
    <dsp:sp modelId="{05C3AA2B-EEC7-4110-9FFE-4CD6A92C641B}">
      <dsp:nvSpPr>
        <dsp:cNvPr id="0" name=""/>
        <dsp:cNvSpPr/>
      </dsp:nvSpPr>
      <dsp:spPr>
        <a:xfrm>
          <a:off x="1517948" y="3216118"/>
          <a:ext cx="1937216" cy="1937201"/>
        </a:xfrm>
        <a:prstGeom prst="ellipse">
          <a:avLst/>
        </a:prstGeom>
        <a:gradFill rotWithShape="0">
          <a:gsLst>
            <a:gs pos="0">
              <a:schemeClr val="accent3">
                <a:hueOff val="9855406"/>
                <a:satOff val="-53278"/>
                <a:lumOff val="-1961"/>
                <a:alphaOff val="0"/>
              </a:schemeClr>
            </a:gs>
            <a:gs pos="90000">
              <a:schemeClr val="accent3">
                <a:hueOff val="9855406"/>
                <a:satOff val="-53278"/>
                <a:lumOff val="-1961"/>
                <a:alphaOff val="0"/>
                <a:shade val="100000"/>
                <a:satMod val="105000"/>
              </a:schemeClr>
            </a:gs>
            <a:gs pos="100000">
              <a:schemeClr val="accent3">
                <a:hueOff val="9855406"/>
                <a:satOff val="-53278"/>
                <a:lumOff val="-1961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3">
              <a:hueOff val="9855406"/>
              <a:satOff val="-53278"/>
              <a:lumOff val="-1961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ট্রোজান</a:t>
          </a: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হর্স</a:t>
          </a:r>
          <a:endParaRPr lang="en-US" sz="28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01647" y="3499815"/>
        <a:ext cx="1369818" cy="1369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227" y="1800147"/>
            <a:ext cx="8347872" cy="183246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48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227" y="3632608"/>
            <a:ext cx="8347872" cy="1425245"/>
          </a:xfrm>
        </p:spPr>
        <p:txBody>
          <a:bodyPr>
            <a:normAutofit/>
          </a:bodyPr>
          <a:lstStyle>
            <a:lvl1pPr marL="0" indent="0" algn="l">
              <a:buNone/>
              <a:defRPr sz="3733" b="0" i="0">
                <a:solidFill>
                  <a:srgbClr val="5EEC3C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1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7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55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C3C5AA0A-20A1-4EE8-9421-11FE212A9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4408" y="3101618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82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611F08-6AAC-43BB-9F22-B662A492496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824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91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69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44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8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79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1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374900"/>
            <a:ext cx="10994760" cy="814427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2003754"/>
            <a:ext cx="10994760" cy="4275733"/>
          </a:xfrm>
        </p:spPr>
        <p:txBody>
          <a:bodyPr/>
          <a:lstStyle>
            <a:lvl1pPr algn="l">
              <a:defRPr sz="3733">
                <a:solidFill>
                  <a:srgbClr val="333300"/>
                </a:solidFill>
              </a:defRPr>
            </a:lvl1pPr>
            <a:lvl2pPr algn="l">
              <a:defRPr>
                <a:solidFill>
                  <a:srgbClr val="333300"/>
                </a:solidFill>
              </a:defRPr>
            </a:lvl2pPr>
            <a:lvl3pPr algn="l">
              <a:defRPr>
                <a:solidFill>
                  <a:srgbClr val="333300"/>
                </a:solidFill>
              </a:defRPr>
            </a:lvl3pPr>
            <a:lvl4pPr algn="l">
              <a:defRPr>
                <a:solidFill>
                  <a:srgbClr val="333300"/>
                </a:solidFill>
              </a:defRPr>
            </a:lvl4pPr>
            <a:lvl5pPr algn="l">
              <a:defRPr>
                <a:solidFill>
                  <a:srgbClr val="33330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51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4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4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42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2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1" y="578507"/>
            <a:ext cx="8347873" cy="763525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1596541"/>
            <a:ext cx="8347873" cy="4477808"/>
          </a:xfrm>
        </p:spPr>
        <p:txBody>
          <a:bodyPr/>
          <a:lstStyle>
            <a:lvl1pPr>
              <a:defRPr sz="3733">
                <a:solidFill>
                  <a:srgbClr val="333300"/>
                </a:solidFill>
              </a:defRPr>
            </a:lvl1pPr>
            <a:lvl2pPr>
              <a:defRPr>
                <a:solidFill>
                  <a:srgbClr val="333300"/>
                </a:solidFill>
              </a:defRPr>
            </a:lvl2pPr>
            <a:lvl3pPr>
              <a:defRPr>
                <a:solidFill>
                  <a:srgbClr val="333300"/>
                </a:solidFill>
              </a:defRPr>
            </a:lvl3pPr>
            <a:lvl4pPr>
              <a:defRPr>
                <a:solidFill>
                  <a:srgbClr val="333300"/>
                </a:solidFill>
              </a:defRPr>
            </a:lvl4pPr>
            <a:lvl5pPr>
              <a:defRPr>
                <a:solidFill>
                  <a:srgbClr val="33330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8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2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6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374900"/>
            <a:ext cx="10994761" cy="814427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39" y="2446427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rgbClr val="333300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39" y="3021787"/>
            <a:ext cx="5386917" cy="2850495"/>
          </a:xfrm>
        </p:spPr>
        <p:txBody>
          <a:bodyPr/>
          <a:lstStyle>
            <a:lvl1pPr algn="ctr">
              <a:defRPr sz="3200">
                <a:solidFill>
                  <a:srgbClr val="333300"/>
                </a:solidFill>
              </a:defRPr>
            </a:lvl1pPr>
            <a:lvl2pPr algn="ctr">
              <a:defRPr sz="2667">
                <a:solidFill>
                  <a:srgbClr val="333300"/>
                </a:solidFill>
              </a:defRPr>
            </a:lvl2pPr>
            <a:lvl3pPr algn="ctr">
              <a:defRPr sz="2400">
                <a:solidFill>
                  <a:srgbClr val="333300"/>
                </a:solidFill>
              </a:defRPr>
            </a:lvl3pPr>
            <a:lvl4pPr algn="ctr">
              <a:defRPr sz="2133">
                <a:solidFill>
                  <a:srgbClr val="333300"/>
                </a:solidFill>
              </a:defRPr>
            </a:lvl4pPr>
            <a:lvl5pPr algn="ctr">
              <a:defRPr sz="2133">
                <a:solidFill>
                  <a:srgbClr val="333300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2446427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rgbClr val="333300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3021787"/>
            <a:ext cx="5389033" cy="2850495"/>
          </a:xfrm>
        </p:spPr>
        <p:txBody>
          <a:bodyPr/>
          <a:lstStyle>
            <a:lvl1pPr algn="ctr">
              <a:defRPr sz="3200">
                <a:solidFill>
                  <a:srgbClr val="333300"/>
                </a:solidFill>
              </a:defRPr>
            </a:lvl1pPr>
            <a:lvl2pPr algn="ctr">
              <a:defRPr sz="2667">
                <a:solidFill>
                  <a:srgbClr val="333300"/>
                </a:solidFill>
              </a:defRPr>
            </a:lvl2pPr>
            <a:lvl3pPr algn="ctr">
              <a:defRPr sz="2400">
                <a:solidFill>
                  <a:srgbClr val="333300"/>
                </a:solidFill>
              </a:defRPr>
            </a:lvl3pPr>
            <a:lvl4pPr algn="ctr">
              <a:defRPr sz="2133">
                <a:solidFill>
                  <a:srgbClr val="333300"/>
                </a:solidFill>
              </a:defRPr>
            </a:lvl4pPr>
            <a:lvl5pPr algn="ctr">
              <a:defRPr sz="2133">
                <a:solidFill>
                  <a:srgbClr val="333300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9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9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9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11F08-6AAC-43BB-9F22-B662A492496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7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9000">
              <a:srgbClr val="002060"/>
            </a:gs>
            <a:gs pos="36000">
              <a:srgbClr val="00B050"/>
            </a:gs>
            <a:gs pos="53000">
              <a:schemeClr val="accent2">
                <a:lumMod val="60000"/>
                <a:lumOff val="40000"/>
              </a:schemeClr>
            </a:gs>
            <a:gs pos="68000">
              <a:srgbClr val="80A844"/>
            </a:gs>
            <a:gs pos="97000">
              <a:srgbClr val="0070C0"/>
            </a:gs>
            <a:gs pos="83000">
              <a:srgbClr val="FFC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C611F08-6AAC-43BB-9F22-B662A492496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jpeg"/><Relationship Id="rId5" Type="http://schemas.openxmlformats.org/officeDocument/2006/relationships/image" Target="../media/image43.jpg"/><Relationship Id="rId4" Type="http://schemas.openxmlformats.org/officeDocument/2006/relationships/image" Target="../media/image42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572137">
            <a:off x="-300700" y="825207"/>
            <a:ext cx="7413263" cy="2273027"/>
          </a:xfrm>
        </p:spPr>
        <p:txBody>
          <a:bodyPr>
            <a:normAutofit/>
          </a:bodyPr>
          <a:lstStyle/>
          <a:p>
            <a:r>
              <a:rPr lang="en-US" sz="6600" b="1" dirty="0" err="1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5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5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5402" y="4968031"/>
            <a:ext cx="4900307" cy="22730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dirty="0" err="1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31" y="1599465"/>
            <a:ext cx="3174603" cy="31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51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9000">
              <a:srgbClr val="002060"/>
            </a:gs>
            <a:gs pos="36000">
              <a:srgbClr val="00B050"/>
            </a:gs>
            <a:gs pos="53000">
              <a:srgbClr val="C220A3"/>
            </a:gs>
            <a:gs pos="68000">
              <a:srgbClr val="FF0000"/>
            </a:gs>
            <a:gs pos="97000">
              <a:srgbClr val="0070C0"/>
            </a:gs>
            <a:gs pos="83000">
              <a:srgbClr val="FFC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444919" y="517820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697914" y="303977"/>
            <a:ext cx="5916697" cy="73876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0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88226638"/>
              </p:ext>
            </p:extLst>
          </p:nvPr>
        </p:nvGraphicFramePr>
        <p:xfrm>
          <a:off x="1843243" y="914287"/>
          <a:ext cx="7942441" cy="561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684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57FB5A-DED8-4324-8B79-CE3BCB6D3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4E57FB5A-DED8-4324-8B79-CE3BCB6D3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4E57FB5A-DED8-4324-8B79-CE3BCB6D3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4E57FB5A-DED8-4324-8B79-CE3BCB6D3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06B686-22E6-42AB-983E-DE05AE521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9F06B686-22E6-42AB-983E-DE05AE521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9F06B686-22E6-42AB-983E-DE05AE521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9F06B686-22E6-42AB-983E-DE05AE521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4CC578-2A8E-4E35-B364-8B6E5A34E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7B4CC578-2A8E-4E35-B364-8B6E5A34E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7B4CC578-2A8E-4E35-B364-8B6E5A34E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7B4CC578-2A8E-4E35-B364-8B6E5A34E0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20DCC8-AFAE-4495-9AEA-25766018F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B820DCC8-AFAE-4495-9AEA-25766018F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B820DCC8-AFAE-4495-9AEA-25766018F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B820DCC8-AFAE-4495-9AEA-25766018F5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7D10D3-1518-487D-B633-52FB10CFB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657D10D3-1518-487D-B633-52FB10CFB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657D10D3-1518-487D-B633-52FB10CFB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657D10D3-1518-487D-B633-52FB10CFB6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07D661-7EAB-47C1-B497-4A825B408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BB07D661-7EAB-47C1-B497-4A825B408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BB07D661-7EAB-47C1-B497-4A825B408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graphicEl>
                                              <a:dgm id="{BB07D661-7EAB-47C1-B497-4A825B408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7638C-8440-4A6D-B879-A530BDB43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73E7638C-8440-4A6D-B879-A530BDB43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73E7638C-8440-4A6D-B879-A530BDB43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graphicEl>
                                              <a:dgm id="{73E7638C-8440-4A6D-B879-A530BDB43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F799C1-E831-4C7F-B974-6C2003AF9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BFF799C1-E831-4C7F-B974-6C2003AF9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graphicEl>
                                              <a:dgm id="{BFF799C1-E831-4C7F-B974-6C2003AF9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graphicEl>
                                              <a:dgm id="{BFF799C1-E831-4C7F-B974-6C2003AF9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8BB204-6A58-487F-8747-00E57419B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graphicEl>
                                              <a:dgm id="{338BB204-6A58-487F-8747-00E57419B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338BB204-6A58-487F-8747-00E57419B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338BB204-6A58-487F-8747-00E57419B9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DD691A-C9CF-45AA-8DC9-081EF090F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graphicEl>
                                              <a:dgm id="{6EDD691A-C9CF-45AA-8DC9-081EF090F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6EDD691A-C9CF-45AA-8DC9-081EF090F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graphicEl>
                                              <a:dgm id="{6EDD691A-C9CF-45AA-8DC9-081EF090FE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628711-B8FD-4ED6-BF7F-024907160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graphicEl>
                                              <a:dgm id="{76628711-B8FD-4ED6-BF7F-024907160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graphicEl>
                                              <a:dgm id="{76628711-B8FD-4ED6-BF7F-024907160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graphicEl>
                                              <a:dgm id="{76628711-B8FD-4ED6-BF7F-024907160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C15CD-B98B-464E-91EF-55FB4DC68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graphicEl>
                                              <a:dgm id="{2A4C15CD-B98B-464E-91EF-55FB4DC68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graphicEl>
                                              <a:dgm id="{2A4C15CD-B98B-464E-91EF-55FB4DC68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graphicEl>
                                              <a:dgm id="{2A4C15CD-B98B-464E-91EF-55FB4DC683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83A2E7-DF74-4512-ABFB-0B3508804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7483A2E7-DF74-4512-ABFB-0B3508804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7483A2E7-DF74-4512-ABFB-0B3508804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graphicEl>
                                              <a:dgm id="{7483A2E7-DF74-4512-ABFB-0B3508804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Graphic spid="3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9000">
              <a:srgbClr val="002060"/>
            </a:gs>
            <a:gs pos="36000">
              <a:srgbClr val="00B050"/>
            </a:gs>
            <a:gs pos="53000">
              <a:srgbClr val="C220A3"/>
            </a:gs>
            <a:gs pos="68000">
              <a:srgbClr val="FF0000"/>
            </a:gs>
            <a:gs pos="97000">
              <a:srgbClr val="0070C0"/>
            </a:gs>
            <a:gs pos="83000">
              <a:srgbClr val="FFC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444919" y="517820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243346" y="303977"/>
            <a:ext cx="5130633" cy="61431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 সফটও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endParaRPr lang="en-US" sz="4000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759" y="4930974"/>
            <a:ext cx="115503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 </a:t>
            </a:r>
            <a:r>
              <a:rPr lang="as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সফটও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যেটার নকশা করা </a:t>
            </a:r>
            <a:r>
              <a:rPr lang="as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য়েছে</a:t>
            </a:r>
            <a:r>
              <a:rPr lang="as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as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পরিচালনা করার জন্য এবং অ্যাপ্লিকেশন</a:t>
            </a:r>
            <a:r>
              <a:rPr lang="as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সফটও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</a:t>
            </a:r>
            <a:r>
              <a:rPr lang="as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রগুলোকে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করার উপযোগী পরিবেশ </a:t>
            </a:r>
            <a:r>
              <a:rPr lang="as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1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79" y="1042737"/>
            <a:ext cx="7923201" cy="376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7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9000">
              <a:srgbClr val="002060"/>
            </a:gs>
            <a:gs pos="36000">
              <a:srgbClr val="00B050"/>
            </a:gs>
            <a:gs pos="53000">
              <a:srgbClr val="C220A3"/>
            </a:gs>
            <a:gs pos="68000">
              <a:srgbClr val="FF0000"/>
            </a:gs>
            <a:gs pos="97000">
              <a:srgbClr val="0070C0"/>
            </a:gs>
            <a:gs pos="83000">
              <a:srgbClr val="FFC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444919" y="517820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243346" y="255851"/>
            <a:ext cx="5130633" cy="56156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</a:t>
            </a:r>
            <a:r>
              <a:rPr lang="as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endParaRPr lang="en-US" sz="4000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916" y="918293"/>
            <a:ext cx="8935452" cy="4118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0" y="-800100"/>
            <a:ext cx="1428750" cy="800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8968" y="5437694"/>
            <a:ext cx="115503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 সফটও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</a:t>
            </a:r>
            <a:r>
              <a:rPr lang="as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ধরনের কম্পিউটার প্রোগ্রামকে </a:t>
            </a:r>
            <a:r>
              <a:rPr lang="as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 মানুষকে কোন বিশেষ ধরনের কাজ সম্পাদনে </a:t>
            </a:r>
            <a:r>
              <a:rPr lang="as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করে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1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03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9000">
              <a:srgbClr val="002060"/>
            </a:gs>
            <a:gs pos="36000">
              <a:srgbClr val="00B050"/>
            </a:gs>
            <a:gs pos="53000">
              <a:srgbClr val="C220A3"/>
            </a:gs>
            <a:gs pos="68000">
              <a:srgbClr val="FF0000"/>
            </a:gs>
            <a:gs pos="97000">
              <a:srgbClr val="0070C0"/>
            </a:gs>
            <a:gs pos="83000">
              <a:srgbClr val="FFC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508230" y="278022"/>
            <a:ext cx="4312486" cy="62105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 algn="ctr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as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5570" y="5164466"/>
            <a:ext cx="10945495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/>
            <a:r>
              <a:rPr lang="as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ম্যালওয়্যার-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কম্পিউটারে অনুপ্রবেশকারী বিভিন্ন ধরনের ক্ষতিকর সফটওয়্যারের সাধারণ নাম হল ম্যালওয়্যার।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http://stixproject.github.io/images/Malwa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4265" y="1304404"/>
            <a:ext cx="4436451" cy="3262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535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9000">
              <a:srgbClr val="002060"/>
            </a:gs>
            <a:gs pos="36000">
              <a:srgbClr val="00B050"/>
            </a:gs>
            <a:gs pos="53000">
              <a:srgbClr val="C220A3"/>
            </a:gs>
            <a:gs pos="68000">
              <a:srgbClr val="FF0000"/>
            </a:gs>
            <a:gs pos="97000">
              <a:srgbClr val="0070C0"/>
            </a:gs>
            <a:gs pos="83000">
              <a:srgbClr val="FFC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549793" y="469505"/>
            <a:ext cx="4312486" cy="62105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 algn="ctr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209282"/>
              </p:ext>
            </p:extLst>
          </p:nvPr>
        </p:nvGraphicFramePr>
        <p:xfrm>
          <a:off x="840627" y="2299856"/>
          <a:ext cx="10155382" cy="1690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3" imgW="6799320" imgH="491040" progId="Package">
                  <p:embed/>
                </p:oleObj>
              </mc:Choice>
              <mc:Fallback>
                <p:oleObj name="Packager Shell Object" showAsIcon="1" r:id="rId3" imgW="67993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0627" y="2299856"/>
                        <a:ext cx="10155382" cy="1690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464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9000">
              <a:srgbClr val="002060"/>
            </a:gs>
            <a:gs pos="36000">
              <a:srgbClr val="00B050"/>
            </a:gs>
            <a:gs pos="53000">
              <a:srgbClr val="C220A3"/>
            </a:gs>
            <a:gs pos="68000">
              <a:srgbClr val="FF0000"/>
            </a:gs>
            <a:gs pos="97000">
              <a:srgbClr val="0070C0"/>
            </a:gs>
            <a:gs pos="83000">
              <a:srgbClr val="FFC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508229" y="278022"/>
            <a:ext cx="6165159" cy="62105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 algn="ctr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as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ular Callout 7"/>
          <p:cNvSpPr/>
          <p:nvPr/>
        </p:nvSpPr>
        <p:spPr>
          <a:xfrm rot="10800000" flipV="1">
            <a:off x="336882" y="5085347"/>
            <a:ext cx="2486527" cy="1506483"/>
          </a:xfrm>
          <a:prstGeom prst="wedgeRectCallout">
            <a:avLst>
              <a:gd name="adj1" fmla="val -103273"/>
              <a:gd name="adj2" fmla="val -90092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28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কম্পিউটারে রক্ষিত তথ্য চুরি কর</a:t>
            </a:r>
            <a:r>
              <a:rPr lang="en-US" sz="28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তে</a:t>
            </a:r>
            <a:r>
              <a:rPr lang="en-US" sz="28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পারে</a:t>
            </a:r>
            <a:r>
              <a:rPr lang="as-IN" sz="28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 rot="10800000" flipV="1">
            <a:off x="5531522" y="5085347"/>
            <a:ext cx="3192390" cy="1495495"/>
          </a:xfrm>
          <a:prstGeom prst="wedgeRectCallout">
            <a:avLst>
              <a:gd name="adj1" fmla="val -89515"/>
              <a:gd name="adj2" fmla="val -8924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অপারেটিং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সিস্টেম </a:t>
            </a:r>
            <a:r>
              <a:rPr lang="as-IN" sz="32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ফাইলের ক্ষতি করতে </a:t>
            </a:r>
            <a:r>
              <a:rPr lang="as-IN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পারে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74" y="1090561"/>
            <a:ext cx="4958228" cy="33960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854" y="1090560"/>
            <a:ext cx="5433746" cy="339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0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9000">
              <a:srgbClr val="002060"/>
            </a:gs>
            <a:gs pos="36000">
              <a:srgbClr val="00B050"/>
            </a:gs>
            <a:gs pos="53000">
              <a:srgbClr val="C220A3"/>
            </a:gs>
            <a:gs pos="68000">
              <a:srgbClr val="FF0000"/>
            </a:gs>
            <a:gs pos="97000">
              <a:srgbClr val="0070C0"/>
            </a:gs>
            <a:gs pos="83000">
              <a:srgbClr val="FFC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508229" y="278022"/>
            <a:ext cx="6165159" cy="62105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 algn="ctr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as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ular Callout 9"/>
          <p:cNvSpPr/>
          <p:nvPr/>
        </p:nvSpPr>
        <p:spPr>
          <a:xfrm rot="10800000" flipV="1">
            <a:off x="5503624" y="5358063"/>
            <a:ext cx="3412794" cy="1222780"/>
          </a:xfrm>
          <a:prstGeom prst="wedgeRectCallout">
            <a:avLst>
              <a:gd name="adj1" fmla="val -89515"/>
              <a:gd name="adj2" fmla="val -8924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as-IN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প্রয়োজনীয় সফটওয়্যারের কাজে বিঘ্ন ঘটায়।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 rot="10800000" flipV="1">
            <a:off x="420276" y="5261810"/>
            <a:ext cx="2884708" cy="1222780"/>
          </a:xfrm>
          <a:prstGeom prst="wedgeRectCallout">
            <a:avLst>
              <a:gd name="adj1" fmla="val -91365"/>
              <a:gd name="adj2" fmla="val -8212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as-IN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কম্পিউটারের </a:t>
            </a:r>
            <a:r>
              <a:rPr lang="as-IN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কার্য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ক্ষমতাকে </a:t>
            </a:r>
            <a:r>
              <a:rPr lang="as-IN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নষ্ট করতে পারে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76" y="1056149"/>
            <a:ext cx="4453966" cy="37743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118" y="1056149"/>
            <a:ext cx="6190476" cy="37743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7757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0" grpId="1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9000">
              <a:srgbClr val="002060"/>
            </a:gs>
            <a:gs pos="36000">
              <a:srgbClr val="00B050"/>
            </a:gs>
            <a:gs pos="53000">
              <a:srgbClr val="C220A3"/>
            </a:gs>
            <a:gs pos="68000">
              <a:srgbClr val="FF0000"/>
            </a:gs>
            <a:gs pos="97000">
              <a:srgbClr val="0070C0"/>
            </a:gs>
            <a:gs pos="83000">
              <a:srgbClr val="FFC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508229" y="278022"/>
            <a:ext cx="6165159" cy="62105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 algn="ctr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as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ular Callout 9"/>
          <p:cNvSpPr/>
          <p:nvPr/>
        </p:nvSpPr>
        <p:spPr>
          <a:xfrm rot="10800000" flipV="1">
            <a:off x="6015789" y="5630778"/>
            <a:ext cx="3192390" cy="934021"/>
          </a:xfrm>
          <a:prstGeom prst="wedgeRectCallout">
            <a:avLst>
              <a:gd name="adj1" fmla="val -96024"/>
              <a:gd name="adj2" fmla="val -9221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কম্পিউটারের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গতি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কমিয়ে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দিতে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পারে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 rot="10800000" flipV="1">
            <a:off x="367504" y="5630779"/>
            <a:ext cx="3217782" cy="934022"/>
          </a:xfrm>
          <a:prstGeom prst="wedgeRectCallout">
            <a:avLst>
              <a:gd name="adj1" fmla="val -88297"/>
              <a:gd name="adj2" fmla="val -88172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সফটওয়্যারের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ইন্টারফেস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বিনিষ্ট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করতে পারে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0"/>
          <a:stretch/>
        </p:blipFill>
        <p:spPr>
          <a:xfrm>
            <a:off x="5986637" y="899078"/>
            <a:ext cx="5734307" cy="43306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5" y="1164124"/>
            <a:ext cx="5317585" cy="40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0" grpId="1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9000">
              <a:srgbClr val="002060"/>
            </a:gs>
            <a:gs pos="36000">
              <a:srgbClr val="00B050"/>
            </a:gs>
            <a:gs pos="53000">
              <a:srgbClr val="C220A3"/>
            </a:gs>
            <a:gs pos="68000">
              <a:srgbClr val="FF0000"/>
            </a:gs>
            <a:gs pos="97000">
              <a:srgbClr val="0070C0"/>
            </a:gs>
            <a:gs pos="83000">
              <a:srgbClr val="FFC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359603" y="261980"/>
            <a:ext cx="5117430" cy="62105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 algn="ctr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65" y="978611"/>
            <a:ext cx="5971308" cy="26640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7" y="925618"/>
            <a:ext cx="5065009" cy="26640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65" y="3712678"/>
            <a:ext cx="5971308" cy="28247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7" y="3712679"/>
            <a:ext cx="5065009" cy="28247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 rot="1780867">
            <a:off x="9726657" y="1199579"/>
            <a:ext cx="210312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ওয়ার্ম</a:t>
            </a:r>
            <a:endParaRPr lang="en-US" sz="80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780867">
            <a:off x="9183081" y="4543576"/>
            <a:ext cx="3051371" cy="132343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স্পাইওয়্যার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9175553">
            <a:off x="762484" y="3739372"/>
            <a:ext cx="3573785" cy="132343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রুটকিটস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8799406">
            <a:off x="741597" y="1307300"/>
            <a:ext cx="2683997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ট্রোজান</a:t>
            </a:r>
            <a:endParaRPr lang="en-US" sz="66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77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9000">
              <a:srgbClr val="002060"/>
            </a:gs>
            <a:gs pos="36000">
              <a:srgbClr val="00B050"/>
            </a:gs>
            <a:gs pos="53000">
              <a:srgbClr val="C220A3"/>
            </a:gs>
            <a:gs pos="68000">
              <a:srgbClr val="FF0000"/>
            </a:gs>
            <a:gs pos="97000">
              <a:srgbClr val="0070C0"/>
            </a:gs>
            <a:gs pos="83000">
              <a:srgbClr val="FFC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359603" y="300250"/>
            <a:ext cx="5117430" cy="62105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 algn="ctr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3" y="3834762"/>
            <a:ext cx="5329463" cy="27630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704" y="1103086"/>
            <a:ext cx="5614451" cy="24528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84" y="3815591"/>
            <a:ext cx="5614452" cy="27822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 rot="19687641">
            <a:off x="5880278" y="1116404"/>
            <a:ext cx="283622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66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4135088">
            <a:off x="3589696" y="5103624"/>
            <a:ext cx="2836222" cy="83099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এডওয়্যার</a:t>
            </a:r>
            <a:endParaRPr lang="en-US" sz="48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625477">
            <a:off x="9398410" y="4477237"/>
            <a:ext cx="283622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ডায়ালার</a:t>
            </a:r>
            <a:endParaRPr lang="en-US" sz="60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6" y="1022024"/>
            <a:ext cx="5336290" cy="26047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 rot="19687641">
            <a:off x="710936" y="1579996"/>
            <a:ext cx="2836222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কিলগার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74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0" grpId="0"/>
      <p:bldP spid="11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970665" y="461895"/>
            <a:ext cx="5681864" cy="1225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343277" y="3560453"/>
            <a:ext cx="5641885" cy="3572364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আরিফুল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শিক্ষক,বীরগাঁও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নবীনগর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ব্রাক্ষণবাড়িয়া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০১৬৭৩১৯৭৯০০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3200" dirty="0" smtClean="0">
                <a:latin typeface="MS Gothic" panose="020B0609070205080204" pitchFamily="49" charset="-128"/>
                <a:ea typeface="MS Gothic" panose="020B0609070205080204" pitchFamily="49" charset="-128"/>
                <a:cs typeface="NikoshBAN" panose="02000000000000000000" pitchFamily="2" charset="0"/>
              </a:rPr>
              <a:t>4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Eজেলা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অ্যাম্বাসেডর,ব্রাহ্মণবাড়িয়া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arifislam775@gmail.com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6386945" y="3829416"/>
            <a:ext cx="5333270" cy="246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৮ম</a:t>
            </a:r>
          </a:p>
          <a:p>
            <a:pPr marL="0" indent="0">
              <a:buFontTx/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Tx/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অধ্যায়ঃ3য়, পাঠ-16,সময়ঃ ৫০মিনিট</a:t>
            </a:r>
          </a:p>
          <a:p>
            <a:pPr marL="0" indent="0">
              <a:buFontTx/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তাঁরিখঃ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25-০৪-২০২০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31" y="1486254"/>
            <a:ext cx="2017776" cy="2005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35" y="1349618"/>
            <a:ext cx="2069781" cy="247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4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9000">
              <a:srgbClr val="002060"/>
            </a:gs>
            <a:gs pos="36000">
              <a:srgbClr val="00B050"/>
            </a:gs>
            <a:gs pos="53000">
              <a:srgbClr val="C220A3"/>
            </a:gs>
            <a:gs pos="68000">
              <a:srgbClr val="FF0000"/>
            </a:gs>
            <a:gs pos="97000">
              <a:srgbClr val="0070C0"/>
            </a:gs>
            <a:gs pos="83000">
              <a:srgbClr val="FFC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359603" y="300249"/>
            <a:ext cx="5193554" cy="75482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48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ম্যালওয়্যারের</a:t>
            </a:r>
            <a:r>
              <a:rPr lang="en-US" sz="4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8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65095975"/>
              </p:ext>
            </p:extLst>
          </p:nvPr>
        </p:nvGraphicFramePr>
        <p:xfrm>
          <a:off x="1546392" y="1223886"/>
          <a:ext cx="8821498" cy="552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484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C2C286-EF28-42C0-A041-61BF9DDED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47C2C286-EF28-42C0-A041-61BF9DDED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47C2C286-EF28-42C0-A041-61BF9DDED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47C2C286-EF28-42C0-A041-61BF9DDEDE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0FA1B8-93C1-4F8B-8B61-B25FCDA35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680FA1B8-93C1-4F8B-8B61-B25FCDA35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680FA1B8-93C1-4F8B-8B61-B25FCDA35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680FA1B8-93C1-4F8B-8B61-B25FCDA352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63D36C-D47B-4942-A71B-831CD329B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FF63D36C-D47B-4942-A71B-831CD329B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FF63D36C-D47B-4942-A71B-831CD329B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FF63D36C-D47B-4942-A71B-831CD329B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C6AF22-B06F-481B-977F-5537D3397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C4C6AF22-B06F-481B-977F-5537D3397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C4C6AF22-B06F-481B-977F-5537D3397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C4C6AF22-B06F-481B-977F-5537D33971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955247-DA57-418C-AEC3-8C78CF9A2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31955247-DA57-418C-AEC3-8C78CF9A2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31955247-DA57-418C-AEC3-8C78CF9A2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31955247-DA57-418C-AEC3-8C78CF9A20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C3AA2B-EEC7-4110-9FFE-4CD6A92C6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05C3AA2B-EEC7-4110-9FFE-4CD6A92C6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05C3AA2B-EEC7-4110-9FFE-4CD6A92C6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graphicEl>
                                              <a:dgm id="{05C3AA2B-EEC7-4110-9FFE-4CD6A92C6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0BB21A-AA7B-4BC7-8E34-6F2229CA0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A90BB21A-AA7B-4BC7-8E34-6F2229CA0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A90BB21A-AA7B-4BC7-8E34-6F2229CA0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A90BB21A-AA7B-4BC7-8E34-6F2229CA08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Graphic spid="6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4070914" y="303977"/>
            <a:ext cx="3429056" cy="75874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36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886" y="552578"/>
            <a:ext cx="7349837" cy="3922269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 rot="10800000" flipH="1" flipV="1">
            <a:off x="457200" y="4965834"/>
            <a:ext cx="11346873" cy="1490383"/>
          </a:xfrm>
          <a:prstGeom prst="wedgeRectCallout">
            <a:avLst>
              <a:gd name="adj1" fmla="val 2299"/>
              <a:gd name="adj2" fmla="val -12989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কম্পিউটার ভাই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as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 হল এমন ধরনের ম্যালওয়্যার, যা কোনো কার্যকরী ফাইলের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 যুক্ত হয়। </a:t>
            </a:r>
            <a:r>
              <a:rPr lang="as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ভাইরাসটি অন্যান্য কার্যকরী </a:t>
            </a:r>
            <a:r>
              <a:rPr lang="as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কেও</a:t>
            </a:r>
            <a:r>
              <a:rPr lang="as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সংক্রমিত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as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92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4070914" y="303977"/>
            <a:ext cx="3429056" cy="75874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ওয়ার্ম</a:t>
            </a:r>
            <a:endParaRPr lang="en-US" sz="3600" b="1" kern="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793" y="1090561"/>
            <a:ext cx="5273387" cy="3024372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 rot="10800000" flipH="1" flipV="1">
            <a:off x="457200" y="4965834"/>
            <a:ext cx="11346873" cy="1490383"/>
          </a:xfrm>
          <a:prstGeom prst="wedgeRectCallout">
            <a:avLst>
              <a:gd name="adj1" fmla="val 223"/>
              <a:gd name="adj2" fmla="val -126177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কম্পিউটার ওয়ার্ম </a:t>
            </a:r>
            <a:r>
              <a:rPr lang="as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ওয়ার্ম সেই প্রোগ্রাম, যা কোনো নেটওয়ার্কে ছড়িয়ে পড়ে এবং অন্যান্য কম্পিউটারকেও সংক্রমিত করে।</a:t>
            </a:r>
          </a:p>
        </p:txBody>
      </p:sp>
    </p:spTree>
    <p:extLst>
      <p:ext uri="{BB962C8B-B14F-4D97-AF65-F5344CB8AC3E}">
        <p14:creationId xmlns:p14="http://schemas.microsoft.com/office/powerpoint/2010/main" val="294918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4070914" y="276268"/>
            <a:ext cx="3429056" cy="65198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ট্রোজান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হর্স</a:t>
            </a:r>
            <a:endParaRPr lang="en-US" sz="3600" b="1" kern="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 rot="10800000" flipH="1" flipV="1">
            <a:off x="401781" y="5118234"/>
            <a:ext cx="11346873" cy="1365693"/>
          </a:xfrm>
          <a:prstGeom prst="wedgeRectCallout">
            <a:avLst>
              <a:gd name="adj1" fmla="val 1078"/>
              <a:gd name="adj2" fmla="val -88063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ট্রোজান হর্স : অনেক ক্ষতিকারক সফটওয়্যার ভালো সফটওয়্যারের ছদ্মাবরণে নিজেকে আড়াল করে রাখে। ব্যবহারকারী সরল বিশ্বাসে সেটিকে ব্যবহার করে। এটি হল ট্রোজান হর্স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73" y="1034339"/>
            <a:ext cx="7744691" cy="34271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899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196" y="3551152"/>
            <a:ext cx="2913826" cy="2913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880" y="352271"/>
            <a:ext cx="3416342" cy="3416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16" y="976347"/>
            <a:ext cx="2247900" cy="2247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30" y="3821483"/>
            <a:ext cx="2622286" cy="274644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764020" y="267819"/>
            <a:ext cx="2459359" cy="5912856"/>
          </a:xfrm>
          <a:prstGeom prst="ellipse">
            <a:avLst/>
          </a:prstGeom>
          <a:noFill/>
          <a:ln w="28575">
            <a:solidFill>
              <a:srgbClr val="002060"/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যেভাবে</a:t>
            </a:r>
            <a:r>
              <a:rPr lang="en-US" sz="4400" b="1" dirty="0">
                <a:ln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ম্যালওয়্যার</a:t>
            </a:r>
            <a:r>
              <a:rPr lang="en-US" sz="4400" b="1" dirty="0">
                <a:ln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ছড়ায়</a:t>
            </a:r>
            <a:endParaRPr lang="en-US" sz="4400" b="1" dirty="0">
              <a:ln/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37038" y="823598"/>
            <a:ext cx="4300456" cy="211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kern="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সিডির</a:t>
            </a:r>
            <a:r>
              <a:rPr lang="en-US" sz="4000" kern="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40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854309" y="700592"/>
            <a:ext cx="4300456" cy="211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b="1" kern="0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কার্ডরিডার</a:t>
            </a:r>
            <a:r>
              <a:rPr lang="en-US" sz="4000" b="1" kern="0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kern="0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kern="0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ডিস্কের</a:t>
            </a:r>
            <a:r>
              <a:rPr lang="en-US" sz="4000" b="1" kern="0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মধ্যমে</a:t>
            </a:r>
            <a:endParaRPr lang="en-US" sz="4000" b="1" kern="0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-39655" y="3689700"/>
            <a:ext cx="4300456" cy="211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000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4000" kern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8062367" y="3689700"/>
            <a:ext cx="4300456" cy="211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পেনড্রাইভের</a:t>
            </a:r>
            <a:r>
              <a:rPr lang="en-US" sz="4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4000" kern="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208" y="4888430"/>
            <a:ext cx="1691672" cy="1679502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 rot="20111496">
            <a:off x="5653775" y="4796540"/>
            <a:ext cx="4300456" cy="211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kern="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kern="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মেইলে</a:t>
            </a:r>
            <a:r>
              <a:rPr lang="en-US" sz="3200" kern="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32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67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11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892761" y="416562"/>
            <a:ext cx="4267566" cy="1011382"/>
          </a:xfrm>
          <a:prstGeom prst="roundRect">
            <a:avLst/>
          </a:prstGeom>
          <a:solidFill>
            <a:srgbClr val="7030A0"/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6000" b="1" kern="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 </a:t>
            </a:r>
            <a:r>
              <a:rPr lang="en-US" sz="6000" b="1" kern="0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sz="6000" b="1" kern="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kern="0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6000" b="1" kern="0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255" y="4823344"/>
            <a:ext cx="11961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ক্ষতিকারক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সফটওয়্যারের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প্রস্তুত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383" y="2052787"/>
            <a:ext cx="3304032" cy="246888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8174182" y="5598879"/>
            <a:ext cx="3532847" cy="865258"/>
          </a:xfrm>
          <a:prstGeom prst="clou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 ৮ মিনিট </a:t>
            </a:r>
            <a:r>
              <a:rPr lang="bn-IN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20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851198" y="304798"/>
            <a:ext cx="3796511" cy="796183"/>
          </a:xfrm>
          <a:prstGeom prst="roundRect">
            <a:avLst/>
          </a:prstGeom>
          <a:solidFill>
            <a:srgbClr val="00B050"/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 algn="ctr"/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4665" y="1031707"/>
            <a:ext cx="68675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১.ম্যালওয়্যার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ক্ষতি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সাধন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as-IN" sz="36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২.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ভাইরাস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ওয়ার্ম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৩.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ট্রোজন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হর্স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4660" y="2917202"/>
            <a:ext cx="6867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৪.কোনটি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ক্ষতিকর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544660" y="3464910"/>
            <a:ext cx="11234964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ক.ট্রোজান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হর্স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          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খ.আভাস্ট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            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গ.নরটন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            ঘ.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কাস্পারেস্কি</a:t>
            </a:r>
            <a:endParaRPr lang="en-US" sz="3600" b="1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664" y="3991382"/>
            <a:ext cx="6867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৫.ম্যালওয়্যার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ধরণের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544662" y="4517854"/>
            <a:ext cx="11234962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ক. ১                       খ. ২                    গ.৩                  ঘ. ৪</a:t>
            </a:r>
          </a:p>
        </p:txBody>
      </p:sp>
      <p:sp>
        <p:nvSpPr>
          <p:cNvPr id="9" name="Rectangle 8"/>
          <p:cNvSpPr/>
          <p:nvPr/>
        </p:nvSpPr>
        <p:spPr>
          <a:xfrm>
            <a:off x="544662" y="5110398"/>
            <a:ext cx="6867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৬.বিশ্বে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প্রথম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ইন্টারনেট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ওয়ার্মের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নাম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4660" y="5690657"/>
            <a:ext cx="11234964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ক.উইন-৩২              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খ.মরিসওয়ার্মও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      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গ.রুটকিটস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        ঘ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.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স্পাইওয়্যার</a:t>
            </a:r>
            <a:endParaRPr lang="en-US" sz="3600" b="1" dirty="0" smtClean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6" t="10748" r="26534" b="58263"/>
          <a:stretch/>
        </p:blipFill>
        <p:spPr>
          <a:xfrm>
            <a:off x="256309" y="3353007"/>
            <a:ext cx="872836" cy="7101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6" t="10748" r="26534" b="58263"/>
          <a:stretch/>
        </p:blipFill>
        <p:spPr>
          <a:xfrm>
            <a:off x="6539341" y="4390427"/>
            <a:ext cx="872836" cy="7101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6" t="10748" r="26534" b="58263"/>
          <a:stretch/>
        </p:blipFill>
        <p:spPr>
          <a:xfrm>
            <a:off x="3657596" y="5574703"/>
            <a:ext cx="872836" cy="71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4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4" grpId="0"/>
      <p:bldP spid="5" grpId="0" animBg="1"/>
      <p:bldP spid="6" grpId="0"/>
      <p:bldP spid="8" grpId="0" animBg="1"/>
      <p:bldP spid="9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48" y="1808848"/>
            <a:ext cx="3986784" cy="2292096"/>
          </a:xfrm>
          <a:prstGeom prst="rect">
            <a:avLst/>
          </a:prstGeom>
        </p:spPr>
      </p:pic>
      <p:sp>
        <p:nvSpPr>
          <p:cNvPr id="3" name="Regular Pentagon 2"/>
          <p:cNvSpPr/>
          <p:nvPr/>
        </p:nvSpPr>
        <p:spPr bwMode="auto">
          <a:xfrm>
            <a:off x="4019481" y="277089"/>
            <a:ext cx="3600519" cy="1531759"/>
          </a:xfrm>
          <a:prstGeom prst="pentagon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বাড়ির</a:t>
            </a:r>
            <a:r>
              <a:rPr lang="en-US" sz="3600" b="1" dirty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কাজ</a:t>
            </a:r>
            <a:endParaRPr lang="en-US" sz="3600" b="1" dirty="0">
              <a:solidFill>
                <a:schemeClr val="bg1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7759" y="4942250"/>
            <a:ext cx="11295048" cy="1380906"/>
          </a:xfrm>
        </p:spPr>
        <p:txBody>
          <a:bodyPr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0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4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4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ক্ষতিকারক</a:t>
            </a:r>
            <a:r>
              <a:rPr lang="en-US" sz="4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sz="4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4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নিজের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কম্পিউটারকে</a:t>
            </a:r>
            <a:r>
              <a:rPr lang="en-US" sz="4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রক্ষা</a:t>
            </a:r>
            <a:r>
              <a:rPr lang="en-US" sz="4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করবে</a:t>
            </a:r>
            <a:r>
              <a:rPr lang="en-US" sz="4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694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9049" y="5137967"/>
            <a:ext cx="146944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99" y="609600"/>
            <a:ext cx="4212214" cy="418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3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732139" y="648692"/>
            <a:ext cx="10394269" cy="84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এসো, কতগুলো ছবি দেখি: 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28" y="1787342"/>
            <a:ext cx="6163353" cy="371442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287785" y="707922"/>
            <a:ext cx="3964082" cy="84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475942" y="5622474"/>
            <a:ext cx="4906662" cy="84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লোকটি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জ্বরে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ভুগছে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287785" y="707922"/>
            <a:ext cx="3964082" cy="84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724010" y="5622473"/>
            <a:ext cx="5470835" cy="84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লোকটি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সর্দি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কাঁশিতে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28" y="1787341"/>
            <a:ext cx="6163354" cy="3714428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1775106" y="629249"/>
            <a:ext cx="8308334" cy="84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সর্দি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ব্যাধি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305260" y="5622473"/>
            <a:ext cx="8308334" cy="84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জনিত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ব্যাধি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273" y="1787340"/>
            <a:ext cx="6163355" cy="371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2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9" grpId="1"/>
      <p:bldP spid="11" grpId="0"/>
      <p:bldP spid="11" grpId="1"/>
      <p:bldP spid="13" grpId="0"/>
      <p:bldP spid="13" grpId="1"/>
      <p:bldP spid="14" grpId="0"/>
      <p:bldP spid="14" grpId="1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458790" y="5650215"/>
            <a:ext cx="8308334" cy="84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(Malware)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65536" y="320689"/>
            <a:ext cx="42242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051" y="1160467"/>
            <a:ext cx="4954827" cy="429356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821140" y="5599555"/>
            <a:ext cx="10529031" cy="84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সফটওয়্যাকে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সংক্রমিত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8814" y="403716"/>
            <a:ext cx="53703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486370" y="1309780"/>
            <a:ext cx="5948749" cy="4289775"/>
            <a:chOff x="10296239" y="1093213"/>
            <a:chExt cx="5948749" cy="4289775"/>
          </a:xfrm>
        </p:grpSpPr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96239" y="1093213"/>
              <a:ext cx="5948749" cy="4289775"/>
            </a:xfrm>
            <a:prstGeom prst="rect">
              <a:avLst/>
            </a:prstGeom>
            <a:noFill/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3354" y="1176240"/>
              <a:ext cx="3884561" cy="25553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733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4" grpId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45" y="1309253"/>
            <a:ext cx="5440701" cy="4525963"/>
          </a:xfrm>
        </p:spPr>
      </p:pic>
      <p:sp>
        <p:nvSpPr>
          <p:cNvPr id="10" name="Rectangle 9"/>
          <p:cNvSpPr/>
          <p:nvPr/>
        </p:nvSpPr>
        <p:spPr>
          <a:xfrm>
            <a:off x="6431813" y="3082115"/>
            <a:ext cx="51367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kern="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ক্ষতিকারক</a:t>
            </a:r>
            <a:r>
              <a:rPr lang="en-US" sz="5400" b="1" kern="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kern="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সফটওয়্যার</a:t>
            </a:r>
            <a:endParaRPr lang="en-US" sz="5400" b="1" kern="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03761" y="1017555"/>
            <a:ext cx="1583755" cy="511028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ln w="6600">
                  <a:noFill/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noFill/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/>
          </a:p>
        </p:txBody>
      </p:sp>
      <p:grpSp>
        <p:nvGrpSpPr>
          <p:cNvPr id="4" name="Group 3"/>
          <p:cNvGrpSpPr/>
          <p:nvPr/>
        </p:nvGrpSpPr>
        <p:grpSpPr>
          <a:xfrm>
            <a:off x="423083" y="1797576"/>
            <a:ext cx="4040350" cy="3549316"/>
            <a:chOff x="423082" y="1797576"/>
            <a:chExt cx="4449170" cy="354931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082" y="1797576"/>
              <a:ext cx="4449170" cy="354931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944" y="1936121"/>
              <a:ext cx="2387668" cy="1790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65941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6" r="2865"/>
          <a:stretch/>
        </p:blipFill>
        <p:spPr>
          <a:xfrm>
            <a:off x="313378" y="1079650"/>
            <a:ext cx="11573821" cy="559022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155114" y="376050"/>
            <a:ext cx="6440809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4800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4800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kern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2800" b="1" dirty="0" smtClean="0">
                <a:ln w="6350">
                  <a:noFill/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2800" b="1" dirty="0">
                <a:ln w="6350">
                  <a:noFill/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en-US" sz="2800" b="1" dirty="0">
                <a:ln w="6350">
                  <a:noFill/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2800" kern="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77411" y="1791123"/>
            <a:ext cx="7952590" cy="3272463"/>
            <a:chOff x="1210231" y="2576239"/>
            <a:chExt cx="8834721" cy="3272463"/>
          </a:xfrm>
        </p:grpSpPr>
        <p:sp>
          <p:nvSpPr>
            <p:cNvPr id="7" name="Freeform 6"/>
            <p:cNvSpPr/>
            <p:nvPr/>
          </p:nvSpPr>
          <p:spPr>
            <a:xfrm>
              <a:off x="1224301" y="2576239"/>
              <a:ext cx="622665" cy="1141424"/>
            </a:xfrm>
            <a:custGeom>
              <a:avLst/>
              <a:gdLst>
                <a:gd name="connsiteX0" fmla="*/ 0 w 1085744"/>
                <a:gd name="connsiteY0" fmla="*/ 0 h 760021"/>
                <a:gd name="connsiteX1" fmla="*/ 705734 w 1085744"/>
                <a:gd name="connsiteY1" fmla="*/ 0 h 760021"/>
                <a:gd name="connsiteX2" fmla="*/ 1085744 w 1085744"/>
                <a:gd name="connsiteY2" fmla="*/ 380011 h 760021"/>
                <a:gd name="connsiteX3" fmla="*/ 705734 w 1085744"/>
                <a:gd name="connsiteY3" fmla="*/ 760021 h 760021"/>
                <a:gd name="connsiteX4" fmla="*/ 0 w 1085744"/>
                <a:gd name="connsiteY4" fmla="*/ 760021 h 760021"/>
                <a:gd name="connsiteX5" fmla="*/ 380011 w 1085744"/>
                <a:gd name="connsiteY5" fmla="*/ 380011 h 760021"/>
                <a:gd name="connsiteX6" fmla="*/ 0 w 1085744"/>
                <a:gd name="connsiteY6" fmla="*/ 0 h 76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744" h="760021">
                  <a:moveTo>
                    <a:pt x="1085743" y="0"/>
                  </a:moveTo>
                  <a:lnTo>
                    <a:pt x="1085743" y="494014"/>
                  </a:lnTo>
                  <a:lnTo>
                    <a:pt x="542871" y="760021"/>
                  </a:lnTo>
                  <a:lnTo>
                    <a:pt x="1" y="494014"/>
                  </a:lnTo>
                  <a:lnTo>
                    <a:pt x="1" y="0"/>
                  </a:lnTo>
                  <a:lnTo>
                    <a:pt x="542871" y="266008"/>
                  </a:lnTo>
                  <a:lnTo>
                    <a:pt x="1085743" y="0"/>
                  </a:lnTo>
                  <a:close/>
                </a:path>
              </a:pathLst>
            </a:custGeom>
            <a:solidFill>
              <a:srgbClr val="CC00FF"/>
            </a:solidFill>
            <a:ln w="12700">
              <a:solidFill>
                <a:srgbClr val="FFFF00"/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1" tIns="392712" rIns="12700" bIns="39271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১. </a:t>
              </a:r>
              <a:endParaRPr lang="en-US" sz="36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1843150" y="2593418"/>
              <a:ext cx="8201802" cy="705735"/>
            </a:xfrm>
            <a:custGeom>
              <a:avLst/>
              <a:gdLst>
                <a:gd name="connsiteX0" fmla="*/ 117625 w 705734"/>
                <a:gd name="connsiteY0" fmla="*/ 0 h 9258037"/>
                <a:gd name="connsiteX1" fmla="*/ 588109 w 705734"/>
                <a:gd name="connsiteY1" fmla="*/ 0 h 9258037"/>
                <a:gd name="connsiteX2" fmla="*/ 705734 w 705734"/>
                <a:gd name="connsiteY2" fmla="*/ 117625 h 9258037"/>
                <a:gd name="connsiteX3" fmla="*/ 705734 w 705734"/>
                <a:gd name="connsiteY3" fmla="*/ 9258037 h 9258037"/>
                <a:gd name="connsiteX4" fmla="*/ 705734 w 705734"/>
                <a:gd name="connsiteY4" fmla="*/ 9258037 h 9258037"/>
                <a:gd name="connsiteX5" fmla="*/ 0 w 705734"/>
                <a:gd name="connsiteY5" fmla="*/ 9258037 h 9258037"/>
                <a:gd name="connsiteX6" fmla="*/ 0 w 705734"/>
                <a:gd name="connsiteY6" fmla="*/ 9258037 h 9258037"/>
                <a:gd name="connsiteX7" fmla="*/ 0 w 705734"/>
                <a:gd name="connsiteY7" fmla="*/ 117625 h 9258037"/>
                <a:gd name="connsiteX8" fmla="*/ 117625 w 705734"/>
                <a:gd name="connsiteY8" fmla="*/ 0 h 925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734" h="9258037">
                  <a:moveTo>
                    <a:pt x="705734" y="1543046"/>
                  </a:moveTo>
                  <a:lnTo>
                    <a:pt x="705734" y="7714991"/>
                  </a:lnTo>
                  <a:cubicBezTo>
                    <a:pt x="705734" y="8567182"/>
                    <a:pt x="701719" y="9258030"/>
                    <a:pt x="696767" y="9258030"/>
                  </a:cubicBezTo>
                  <a:lnTo>
                    <a:pt x="0" y="9258030"/>
                  </a:lnTo>
                  <a:lnTo>
                    <a:pt x="0" y="9258030"/>
                  </a:lnTo>
                  <a:lnTo>
                    <a:pt x="0" y="7"/>
                  </a:lnTo>
                  <a:lnTo>
                    <a:pt x="0" y="7"/>
                  </a:lnTo>
                  <a:lnTo>
                    <a:pt x="696767" y="7"/>
                  </a:lnTo>
                  <a:cubicBezTo>
                    <a:pt x="701719" y="7"/>
                    <a:pt x="705734" y="690855"/>
                    <a:pt x="705734" y="1543046"/>
                  </a:cubicBezTo>
                  <a:close/>
                </a:path>
              </a:pathLst>
            </a:custGeom>
            <a:noFill/>
            <a:ln w="12700">
              <a:solidFill>
                <a:srgbClr val="FFFF00"/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52231" rIns="52231" bIns="52232" numCol="1" spcCol="1270" anchor="ctr" anchorCtr="0">
              <a:noAutofit/>
              <a:sp3d extrusionH="57150">
                <a:bevelT h="25400" prst="softRound"/>
              </a:sp3d>
            </a:bodyPr>
            <a:lstStyle/>
            <a:p>
              <a:pPr marL="0" lvl="1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200" dirty="0" err="1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সফটওয়্যার</a:t>
              </a:r>
              <a:r>
                <a:rPr lang="en-US" sz="32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এর</a:t>
              </a:r>
              <a:r>
                <a:rPr lang="en-US" sz="32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প্রকারভেদ</a:t>
              </a:r>
              <a:r>
                <a:rPr lang="en-US" sz="32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বর্ণনা</a:t>
              </a:r>
              <a:r>
                <a:rPr lang="en-US" sz="32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করতে</a:t>
              </a:r>
              <a:r>
                <a:rPr lang="en-US" sz="32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পারবে</a:t>
              </a:r>
              <a:r>
                <a:rPr lang="en-US" sz="32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;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224301" y="3124548"/>
              <a:ext cx="622665" cy="1518451"/>
            </a:xfrm>
            <a:custGeom>
              <a:avLst/>
              <a:gdLst>
                <a:gd name="connsiteX0" fmla="*/ 0 w 1085744"/>
                <a:gd name="connsiteY0" fmla="*/ 0 h 760021"/>
                <a:gd name="connsiteX1" fmla="*/ 705734 w 1085744"/>
                <a:gd name="connsiteY1" fmla="*/ 0 h 760021"/>
                <a:gd name="connsiteX2" fmla="*/ 1085744 w 1085744"/>
                <a:gd name="connsiteY2" fmla="*/ 380011 h 760021"/>
                <a:gd name="connsiteX3" fmla="*/ 705734 w 1085744"/>
                <a:gd name="connsiteY3" fmla="*/ 760021 h 760021"/>
                <a:gd name="connsiteX4" fmla="*/ 0 w 1085744"/>
                <a:gd name="connsiteY4" fmla="*/ 760021 h 760021"/>
                <a:gd name="connsiteX5" fmla="*/ 380011 w 1085744"/>
                <a:gd name="connsiteY5" fmla="*/ 380011 h 760021"/>
                <a:gd name="connsiteX6" fmla="*/ 0 w 1085744"/>
                <a:gd name="connsiteY6" fmla="*/ 0 h 76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744" h="760021">
                  <a:moveTo>
                    <a:pt x="1085743" y="0"/>
                  </a:moveTo>
                  <a:lnTo>
                    <a:pt x="1085743" y="494014"/>
                  </a:lnTo>
                  <a:lnTo>
                    <a:pt x="542871" y="760021"/>
                  </a:lnTo>
                  <a:lnTo>
                    <a:pt x="1" y="494014"/>
                  </a:lnTo>
                  <a:lnTo>
                    <a:pt x="1" y="0"/>
                  </a:lnTo>
                  <a:lnTo>
                    <a:pt x="542871" y="266008"/>
                  </a:lnTo>
                  <a:lnTo>
                    <a:pt x="1085743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>
              <a:solidFill>
                <a:srgbClr val="FFFF00"/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1" tIns="392712" rIns="12700" bIns="39271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২. </a:t>
              </a:r>
              <a:endParaRPr lang="en-US" sz="36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843150" y="3303358"/>
              <a:ext cx="8201802" cy="705735"/>
            </a:xfrm>
            <a:custGeom>
              <a:avLst/>
              <a:gdLst>
                <a:gd name="connsiteX0" fmla="*/ 117625 w 705734"/>
                <a:gd name="connsiteY0" fmla="*/ 0 h 9258037"/>
                <a:gd name="connsiteX1" fmla="*/ 588109 w 705734"/>
                <a:gd name="connsiteY1" fmla="*/ 0 h 9258037"/>
                <a:gd name="connsiteX2" fmla="*/ 705734 w 705734"/>
                <a:gd name="connsiteY2" fmla="*/ 117625 h 9258037"/>
                <a:gd name="connsiteX3" fmla="*/ 705734 w 705734"/>
                <a:gd name="connsiteY3" fmla="*/ 9258037 h 9258037"/>
                <a:gd name="connsiteX4" fmla="*/ 705734 w 705734"/>
                <a:gd name="connsiteY4" fmla="*/ 9258037 h 9258037"/>
                <a:gd name="connsiteX5" fmla="*/ 0 w 705734"/>
                <a:gd name="connsiteY5" fmla="*/ 9258037 h 9258037"/>
                <a:gd name="connsiteX6" fmla="*/ 0 w 705734"/>
                <a:gd name="connsiteY6" fmla="*/ 9258037 h 9258037"/>
                <a:gd name="connsiteX7" fmla="*/ 0 w 705734"/>
                <a:gd name="connsiteY7" fmla="*/ 117625 h 9258037"/>
                <a:gd name="connsiteX8" fmla="*/ 117625 w 705734"/>
                <a:gd name="connsiteY8" fmla="*/ 0 h 925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734" h="9258037">
                  <a:moveTo>
                    <a:pt x="705734" y="1543046"/>
                  </a:moveTo>
                  <a:lnTo>
                    <a:pt x="705734" y="7714991"/>
                  </a:lnTo>
                  <a:cubicBezTo>
                    <a:pt x="705734" y="8567182"/>
                    <a:pt x="701719" y="9258030"/>
                    <a:pt x="696767" y="9258030"/>
                  </a:cubicBezTo>
                  <a:lnTo>
                    <a:pt x="0" y="9258030"/>
                  </a:lnTo>
                  <a:lnTo>
                    <a:pt x="0" y="9258030"/>
                  </a:lnTo>
                  <a:lnTo>
                    <a:pt x="0" y="7"/>
                  </a:lnTo>
                  <a:lnTo>
                    <a:pt x="0" y="7"/>
                  </a:lnTo>
                  <a:lnTo>
                    <a:pt x="696767" y="7"/>
                  </a:lnTo>
                  <a:cubicBezTo>
                    <a:pt x="701719" y="7"/>
                    <a:pt x="705734" y="690855"/>
                    <a:pt x="705734" y="1543046"/>
                  </a:cubicBezTo>
                  <a:close/>
                </a:path>
              </a:pathLst>
            </a:custGeom>
            <a:noFill/>
            <a:ln w="12700">
              <a:solidFill>
                <a:srgbClr val="FFFF00"/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52231" rIns="52231" bIns="52232" numCol="1" spcCol="1270" anchor="ctr" anchorCtr="0">
              <a:noAutofit/>
            </a:bodyPr>
            <a:lstStyle/>
            <a:p>
              <a:pPr marL="0" lvl="1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200" dirty="0" err="1" smtClean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ক্ষতিকারক</a:t>
              </a:r>
              <a:r>
                <a:rPr lang="en-US" sz="3200" dirty="0" smtClean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সফটওয়্যার</a:t>
              </a:r>
              <a:r>
                <a:rPr lang="en-US" sz="3200" dirty="0" smtClean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সমূহ</a:t>
              </a:r>
              <a:r>
                <a:rPr lang="en-US" sz="3200" dirty="0" smtClean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চিহ্নিত</a:t>
              </a:r>
              <a:r>
                <a:rPr lang="en-US" sz="3200" dirty="0" smtClean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করতে</a:t>
              </a:r>
              <a:r>
                <a:rPr lang="en-US" sz="3200" dirty="0" smtClean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পারবে</a:t>
              </a:r>
              <a:r>
                <a:rPr lang="en-US" sz="3200" dirty="0" smtClean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;</a:t>
              </a:r>
              <a:endParaRPr lang="en-US" sz="32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210231" y="3975986"/>
              <a:ext cx="622665" cy="1211896"/>
            </a:xfrm>
            <a:custGeom>
              <a:avLst/>
              <a:gdLst>
                <a:gd name="connsiteX0" fmla="*/ 0 w 1085744"/>
                <a:gd name="connsiteY0" fmla="*/ 0 h 760021"/>
                <a:gd name="connsiteX1" fmla="*/ 705734 w 1085744"/>
                <a:gd name="connsiteY1" fmla="*/ 0 h 760021"/>
                <a:gd name="connsiteX2" fmla="*/ 1085744 w 1085744"/>
                <a:gd name="connsiteY2" fmla="*/ 380011 h 760021"/>
                <a:gd name="connsiteX3" fmla="*/ 705734 w 1085744"/>
                <a:gd name="connsiteY3" fmla="*/ 760021 h 760021"/>
                <a:gd name="connsiteX4" fmla="*/ 0 w 1085744"/>
                <a:gd name="connsiteY4" fmla="*/ 760021 h 760021"/>
                <a:gd name="connsiteX5" fmla="*/ 380011 w 1085744"/>
                <a:gd name="connsiteY5" fmla="*/ 380011 h 760021"/>
                <a:gd name="connsiteX6" fmla="*/ 0 w 1085744"/>
                <a:gd name="connsiteY6" fmla="*/ 0 h 76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744" h="760021">
                  <a:moveTo>
                    <a:pt x="1085743" y="0"/>
                  </a:moveTo>
                  <a:lnTo>
                    <a:pt x="1085743" y="494014"/>
                  </a:lnTo>
                  <a:lnTo>
                    <a:pt x="542871" y="760021"/>
                  </a:lnTo>
                  <a:lnTo>
                    <a:pt x="1" y="494014"/>
                  </a:lnTo>
                  <a:lnTo>
                    <a:pt x="1" y="0"/>
                  </a:lnTo>
                  <a:lnTo>
                    <a:pt x="542871" y="266008"/>
                  </a:lnTo>
                  <a:lnTo>
                    <a:pt x="1085743" y="0"/>
                  </a:lnTo>
                  <a:close/>
                </a:path>
              </a:pathLst>
            </a:custGeom>
            <a:solidFill>
              <a:srgbClr val="00CC00"/>
            </a:solidFill>
            <a:ln w="12700">
              <a:solidFill>
                <a:srgbClr val="FFFF00"/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1" tIns="392712" rIns="12700" bIns="39271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৩. </a:t>
              </a:r>
              <a:endParaRPr lang="en-US" sz="36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829081" y="4025638"/>
              <a:ext cx="8201803" cy="705735"/>
            </a:xfrm>
            <a:custGeom>
              <a:avLst/>
              <a:gdLst>
                <a:gd name="connsiteX0" fmla="*/ 117625 w 705734"/>
                <a:gd name="connsiteY0" fmla="*/ 0 h 9258037"/>
                <a:gd name="connsiteX1" fmla="*/ 588109 w 705734"/>
                <a:gd name="connsiteY1" fmla="*/ 0 h 9258037"/>
                <a:gd name="connsiteX2" fmla="*/ 705734 w 705734"/>
                <a:gd name="connsiteY2" fmla="*/ 117625 h 9258037"/>
                <a:gd name="connsiteX3" fmla="*/ 705734 w 705734"/>
                <a:gd name="connsiteY3" fmla="*/ 9258037 h 9258037"/>
                <a:gd name="connsiteX4" fmla="*/ 705734 w 705734"/>
                <a:gd name="connsiteY4" fmla="*/ 9258037 h 9258037"/>
                <a:gd name="connsiteX5" fmla="*/ 0 w 705734"/>
                <a:gd name="connsiteY5" fmla="*/ 9258037 h 9258037"/>
                <a:gd name="connsiteX6" fmla="*/ 0 w 705734"/>
                <a:gd name="connsiteY6" fmla="*/ 9258037 h 9258037"/>
                <a:gd name="connsiteX7" fmla="*/ 0 w 705734"/>
                <a:gd name="connsiteY7" fmla="*/ 117625 h 9258037"/>
                <a:gd name="connsiteX8" fmla="*/ 117625 w 705734"/>
                <a:gd name="connsiteY8" fmla="*/ 0 h 925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734" h="9258037">
                  <a:moveTo>
                    <a:pt x="705734" y="1543046"/>
                  </a:moveTo>
                  <a:lnTo>
                    <a:pt x="705734" y="7714991"/>
                  </a:lnTo>
                  <a:cubicBezTo>
                    <a:pt x="705734" y="8567182"/>
                    <a:pt x="701719" y="9258030"/>
                    <a:pt x="696767" y="9258030"/>
                  </a:cubicBezTo>
                  <a:lnTo>
                    <a:pt x="0" y="9258030"/>
                  </a:lnTo>
                  <a:lnTo>
                    <a:pt x="0" y="9258030"/>
                  </a:lnTo>
                  <a:lnTo>
                    <a:pt x="0" y="7"/>
                  </a:lnTo>
                  <a:lnTo>
                    <a:pt x="0" y="7"/>
                  </a:lnTo>
                  <a:lnTo>
                    <a:pt x="696767" y="7"/>
                  </a:lnTo>
                  <a:cubicBezTo>
                    <a:pt x="701719" y="7"/>
                    <a:pt x="705734" y="690855"/>
                    <a:pt x="705734" y="1543046"/>
                  </a:cubicBezTo>
                  <a:close/>
                </a:path>
              </a:pathLst>
            </a:custGeom>
            <a:noFill/>
            <a:ln w="12700">
              <a:solidFill>
                <a:srgbClr val="FFFF00"/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52231" rIns="52231" bIns="52232" numCol="1" spcCol="1270" anchor="ctr" anchorCtr="0">
              <a:noAutofit/>
            </a:bodyPr>
            <a:lstStyle/>
            <a:p>
              <a:pPr marL="623888" indent="-623888">
                <a:defRPr/>
              </a:pPr>
              <a:r>
                <a:rPr lang="en-US" sz="3200" dirty="0" err="1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বিভিন্ন</a:t>
              </a:r>
              <a:r>
                <a:rPr lang="en-US" sz="32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ম্যালওয়্যারের</a:t>
              </a:r>
              <a:r>
                <a:rPr lang="en-US" sz="32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ক্ষতিকর</a:t>
              </a:r>
              <a:r>
                <a:rPr lang="en-US" sz="32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কাজ</a:t>
              </a:r>
              <a:r>
                <a:rPr lang="en-US" sz="32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ব্যাখ্যা</a:t>
              </a:r>
              <a:r>
                <a:rPr lang="en-US" sz="32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করতে</a:t>
              </a:r>
              <a:r>
                <a:rPr lang="en-US" sz="32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পারবে</a:t>
              </a:r>
              <a:r>
                <a:rPr lang="en-US" sz="32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;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211603" y="4672576"/>
              <a:ext cx="622665" cy="1176126"/>
            </a:xfrm>
            <a:custGeom>
              <a:avLst/>
              <a:gdLst>
                <a:gd name="connsiteX0" fmla="*/ 0 w 1085744"/>
                <a:gd name="connsiteY0" fmla="*/ 0 h 760021"/>
                <a:gd name="connsiteX1" fmla="*/ 705734 w 1085744"/>
                <a:gd name="connsiteY1" fmla="*/ 0 h 760021"/>
                <a:gd name="connsiteX2" fmla="*/ 1085744 w 1085744"/>
                <a:gd name="connsiteY2" fmla="*/ 380011 h 760021"/>
                <a:gd name="connsiteX3" fmla="*/ 705734 w 1085744"/>
                <a:gd name="connsiteY3" fmla="*/ 760021 h 760021"/>
                <a:gd name="connsiteX4" fmla="*/ 0 w 1085744"/>
                <a:gd name="connsiteY4" fmla="*/ 760021 h 760021"/>
                <a:gd name="connsiteX5" fmla="*/ 380011 w 1085744"/>
                <a:gd name="connsiteY5" fmla="*/ 380011 h 760021"/>
                <a:gd name="connsiteX6" fmla="*/ 0 w 1085744"/>
                <a:gd name="connsiteY6" fmla="*/ 0 h 76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744" h="760021">
                  <a:moveTo>
                    <a:pt x="1085743" y="0"/>
                  </a:moveTo>
                  <a:lnTo>
                    <a:pt x="1085743" y="494014"/>
                  </a:lnTo>
                  <a:lnTo>
                    <a:pt x="542871" y="760021"/>
                  </a:lnTo>
                  <a:lnTo>
                    <a:pt x="1" y="494014"/>
                  </a:lnTo>
                  <a:lnTo>
                    <a:pt x="1" y="0"/>
                  </a:lnTo>
                  <a:lnTo>
                    <a:pt x="542871" y="266008"/>
                  </a:lnTo>
                  <a:lnTo>
                    <a:pt x="108574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solidFill>
                <a:srgbClr val="FFFF00"/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1" tIns="392712" rIns="12700" bIns="39271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endParaRPr lang="en-US" sz="2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843152" y="4737359"/>
              <a:ext cx="8179767" cy="705735"/>
            </a:xfrm>
            <a:custGeom>
              <a:avLst/>
              <a:gdLst>
                <a:gd name="connsiteX0" fmla="*/ 117625 w 705734"/>
                <a:gd name="connsiteY0" fmla="*/ 0 h 9258037"/>
                <a:gd name="connsiteX1" fmla="*/ 588109 w 705734"/>
                <a:gd name="connsiteY1" fmla="*/ 0 h 9258037"/>
                <a:gd name="connsiteX2" fmla="*/ 705734 w 705734"/>
                <a:gd name="connsiteY2" fmla="*/ 117625 h 9258037"/>
                <a:gd name="connsiteX3" fmla="*/ 705734 w 705734"/>
                <a:gd name="connsiteY3" fmla="*/ 9258037 h 9258037"/>
                <a:gd name="connsiteX4" fmla="*/ 705734 w 705734"/>
                <a:gd name="connsiteY4" fmla="*/ 9258037 h 9258037"/>
                <a:gd name="connsiteX5" fmla="*/ 0 w 705734"/>
                <a:gd name="connsiteY5" fmla="*/ 9258037 h 9258037"/>
                <a:gd name="connsiteX6" fmla="*/ 0 w 705734"/>
                <a:gd name="connsiteY6" fmla="*/ 9258037 h 9258037"/>
                <a:gd name="connsiteX7" fmla="*/ 0 w 705734"/>
                <a:gd name="connsiteY7" fmla="*/ 117625 h 9258037"/>
                <a:gd name="connsiteX8" fmla="*/ 117625 w 705734"/>
                <a:gd name="connsiteY8" fmla="*/ 0 h 925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734" h="9258037">
                  <a:moveTo>
                    <a:pt x="705734" y="1543046"/>
                  </a:moveTo>
                  <a:lnTo>
                    <a:pt x="705734" y="7714991"/>
                  </a:lnTo>
                  <a:cubicBezTo>
                    <a:pt x="705734" y="8567182"/>
                    <a:pt x="701719" y="9258030"/>
                    <a:pt x="696767" y="9258030"/>
                  </a:cubicBezTo>
                  <a:lnTo>
                    <a:pt x="0" y="9258030"/>
                  </a:lnTo>
                  <a:lnTo>
                    <a:pt x="0" y="9258030"/>
                  </a:lnTo>
                  <a:lnTo>
                    <a:pt x="0" y="7"/>
                  </a:lnTo>
                  <a:lnTo>
                    <a:pt x="0" y="7"/>
                  </a:lnTo>
                  <a:lnTo>
                    <a:pt x="696767" y="7"/>
                  </a:lnTo>
                  <a:cubicBezTo>
                    <a:pt x="701719" y="7"/>
                    <a:pt x="705734" y="690855"/>
                    <a:pt x="705734" y="1543046"/>
                  </a:cubicBezTo>
                  <a:close/>
                </a:path>
              </a:pathLst>
            </a:custGeom>
            <a:noFill/>
            <a:ln w="12700">
              <a:solidFill>
                <a:srgbClr val="FFFF00"/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52231" rIns="52231" bIns="52232" numCol="1" spcCol="1270" anchor="ctr" anchorCtr="0">
              <a:noAutofit/>
            </a:bodyPr>
            <a:lstStyle/>
            <a:p>
              <a:pPr marL="623888" indent="-623888">
                <a:defRPr/>
              </a:pPr>
              <a:r>
                <a:rPr lang="en-US" sz="3200" dirty="0" err="1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ম্যালওয়্যার</a:t>
              </a:r>
              <a:r>
                <a:rPr lang="en-US" sz="32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ছড়ানোর</a:t>
              </a:r>
              <a:r>
                <a:rPr lang="en-US" sz="32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প্রক্রিয়া</a:t>
              </a:r>
              <a:r>
                <a:rPr lang="en-US" sz="32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বর্ণনা</a:t>
              </a:r>
              <a:r>
                <a:rPr lang="en-US" sz="32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করতে</a:t>
              </a:r>
              <a:r>
                <a:rPr lang="en-US" sz="32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পারবে</a:t>
              </a:r>
              <a:r>
                <a:rPr lang="en-US" sz="32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।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569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9000">
              <a:srgbClr val="002060"/>
            </a:gs>
            <a:gs pos="36000">
              <a:srgbClr val="00B050"/>
            </a:gs>
            <a:gs pos="53000">
              <a:srgbClr val="C220A3"/>
            </a:gs>
            <a:gs pos="68000">
              <a:srgbClr val="FF0000"/>
            </a:gs>
            <a:gs pos="97000">
              <a:srgbClr val="0070C0"/>
            </a:gs>
            <a:gs pos="83000">
              <a:srgbClr val="FFC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697914" y="303978"/>
            <a:ext cx="5934821" cy="62105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40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3581" y="4862837"/>
            <a:ext cx="11550316" cy="156966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/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প্রোগ্রাম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জন্য তৈরীকৃত নির্দেশমালা</a:t>
            </a:r>
            <a:r>
              <a:rPr lang="as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এই নির্দেশগুলোই নির্বাহ বা সম্পাদনা করে। কম্পিউটার প্রোগ্রামারগন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মিংয়ের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1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/>
          <a:stretch/>
        </p:blipFill>
        <p:spPr>
          <a:xfrm>
            <a:off x="3026427" y="1089048"/>
            <a:ext cx="5606308" cy="36097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5256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9000">
              <a:srgbClr val="002060"/>
            </a:gs>
            <a:gs pos="36000">
              <a:srgbClr val="00B050"/>
            </a:gs>
            <a:gs pos="53000">
              <a:srgbClr val="C220A3"/>
            </a:gs>
            <a:gs pos="68000">
              <a:srgbClr val="FF0000"/>
            </a:gs>
            <a:gs pos="97000">
              <a:srgbClr val="0070C0"/>
            </a:gs>
            <a:gs pos="83000">
              <a:srgbClr val="FFC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697914" y="303978"/>
            <a:ext cx="5934821" cy="62105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40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6884" y="5535561"/>
            <a:ext cx="11550316" cy="107721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/>
            <a:r>
              <a:rPr lang="as-IN" sz="3200" b="1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সফটওয়্যার </a:t>
            </a:r>
            <a:r>
              <a:rPr lang="en-US" sz="32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32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32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প্রোগ্রাম </a:t>
            </a:r>
            <a:r>
              <a:rPr lang="as-IN" sz="32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কম্পিউটার বা কোনো ইলেকট্রনিক্স যন্ত্রকে নির্দেশ করে 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সমাধানের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1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2" r="26229"/>
          <a:stretch/>
        </p:blipFill>
        <p:spPr>
          <a:xfrm>
            <a:off x="1967345" y="1090561"/>
            <a:ext cx="7910946" cy="402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0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215286" y="471246"/>
            <a:ext cx="2530420" cy="72975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4800" b="1" kern="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kern="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665" y="447561"/>
            <a:ext cx="2612875" cy="2585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9" t="3617" b="66085"/>
          <a:stretch/>
        </p:blipFill>
        <p:spPr>
          <a:xfrm>
            <a:off x="2471070" y="1255075"/>
            <a:ext cx="4776717" cy="3556001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614835" y="4865148"/>
            <a:ext cx="7572130" cy="14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US" sz="4800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800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US" sz="4800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800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800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kern="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186965" y="5700157"/>
            <a:ext cx="3701143" cy="6463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8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Sohel-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hel-10" id="{5B2D1FB9-1CC2-46A3-84E9-6A6FC860A635}" vid="{FDCF78FD-7799-4971-AAD4-35D23497CB47}"/>
    </a:ext>
  </a:extLst>
</a:theme>
</file>

<file path=ppt/theme/theme2.xml><?xml version="1.0" encoding="utf-8"?>
<a:theme xmlns:a="http://schemas.openxmlformats.org/drawingml/2006/main" name="Sohel-13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hel-13" id="{03F57091-0B7A-480C-AD85-C658F3421974}" vid="{DA27224D-6B09-4430-B1A9-410363CB06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Sohel-10</Template>
  <TotalTime>3108</TotalTime>
  <Words>564</Words>
  <Application>Microsoft Office PowerPoint</Application>
  <PresentationFormat>Widescreen</PresentationFormat>
  <Paragraphs>112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MS Gothic</vt:lpstr>
      <vt:lpstr>Arial</vt:lpstr>
      <vt:lpstr>Calibri</vt:lpstr>
      <vt:lpstr>Corbel</vt:lpstr>
      <vt:lpstr>Nikosh</vt:lpstr>
      <vt:lpstr>NikoshBAN</vt:lpstr>
      <vt:lpstr>Siyam Rupali</vt:lpstr>
      <vt:lpstr>Times New Roman</vt:lpstr>
      <vt:lpstr>Wingdings</vt:lpstr>
      <vt:lpstr>Sohel-10</vt:lpstr>
      <vt:lpstr>Sohel-13</vt:lpstr>
      <vt:lpstr>Package</vt:lpstr>
      <vt:lpstr>মাল্টিমিডিয়া ক্লাশে সবাইকে-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মাল্টিমিডিয়া ক্লাশে সবাইকে-</dc:title>
  <dc:creator>RASEL</dc:creator>
  <cp:lastModifiedBy>RASEL</cp:lastModifiedBy>
  <cp:revision>555</cp:revision>
  <dcterms:created xsi:type="dcterms:W3CDTF">2018-09-05T04:55:53Z</dcterms:created>
  <dcterms:modified xsi:type="dcterms:W3CDTF">2020-04-26T05:19:01Z</dcterms:modified>
</cp:coreProperties>
</file>