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7" r:id="rId2"/>
    <p:sldId id="321" r:id="rId3"/>
    <p:sldId id="331" r:id="rId4"/>
    <p:sldId id="319" r:id="rId5"/>
    <p:sldId id="332" r:id="rId6"/>
    <p:sldId id="320" r:id="rId7"/>
    <p:sldId id="322" r:id="rId8"/>
    <p:sldId id="324" r:id="rId9"/>
    <p:sldId id="258" r:id="rId10"/>
    <p:sldId id="304" r:id="rId11"/>
    <p:sldId id="323" r:id="rId12"/>
    <p:sldId id="325" r:id="rId13"/>
    <p:sldId id="326" r:id="rId14"/>
    <p:sldId id="316" r:id="rId15"/>
    <p:sldId id="327" r:id="rId16"/>
    <p:sldId id="329" r:id="rId17"/>
    <p:sldId id="328" r:id="rId18"/>
    <p:sldId id="333" r:id="rId19"/>
    <p:sldId id="330" r:id="rId20"/>
    <p:sldId id="31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876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26-Apr-2020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9C2AA-A30E-43D7-8E26-AF52DA9A02C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5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9C2AA-A30E-43D7-8E26-AF52DA9A02C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07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9C2AA-A30E-43D7-8E26-AF52DA9A02C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93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9C2AA-A30E-43D7-8E26-AF52DA9A02C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35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9C2AA-A30E-43D7-8E26-AF52DA9A02C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43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9C2AA-A30E-43D7-8E26-AF52DA9A02C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9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9C2AA-A30E-43D7-8E26-AF52DA9A02C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16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9C2AA-A30E-43D7-8E26-AF52DA9A02C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48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9C2AA-A30E-43D7-8E26-AF52DA9A02C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6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9C2AA-A30E-43D7-8E26-AF52DA9A02C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70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9C2AA-A30E-43D7-8E26-AF52DA9A02C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19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9C2AA-A30E-43D7-8E26-AF52DA9A02C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75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9C2AA-A30E-43D7-8E26-AF52DA9A02C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22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9C2AA-A30E-43D7-8E26-AF52DA9A02C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6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3DB4-04E2-4100-A281-CAF8A6782896}" type="datetime3">
              <a:rPr lang="en-US" smtClean="0"/>
              <a:t>26 April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7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E709-BB95-4C8F-B82B-AB45AE791882}" type="datetime3">
              <a:rPr lang="en-US" smtClean="0"/>
              <a:t>26 April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6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F94E-D886-4B14-A7FA-A6BB3D321F35}" type="datetime3">
              <a:rPr lang="en-US" smtClean="0"/>
              <a:t>26 April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0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D156-A277-4663-808A-E3C0F6B6A02A}" type="datetime3">
              <a:rPr lang="en-US" smtClean="0"/>
              <a:t>26 April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3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B895-4D86-48C3-81FA-33814A3BAE09}" type="datetime3">
              <a:rPr lang="en-US" smtClean="0"/>
              <a:t>26 April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1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3F0C-4F68-4F4E-86CF-48C525B50AB2}" type="datetime3">
              <a:rPr lang="en-US" smtClean="0"/>
              <a:t>26 April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9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6F59-7ADA-4369-A47F-45119B4A817C}" type="datetime3">
              <a:rPr lang="en-US" smtClean="0"/>
              <a:t>26 April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3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5762-4D64-434A-B509-E9473CAB827E}" type="datetime3">
              <a:rPr lang="en-US" smtClean="0"/>
              <a:t>26 April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1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D03F-D6B6-4644-80A3-24087F63727C}" type="datetime3">
              <a:rPr lang="en-US" smtClean="0"/>
              <a:t>26 April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5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626A-35A9-4E75-8359-21CF6A4DDC63}" type="datetime3">
              <a:rPr lang="en-US" smtClean="0"/>
              <a:t>26 April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1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E9AB-80FA-45A2-8071-482D87D69C46}" type="datetime3">
              <a:rPr lang="en-US" smtClean="0"/>
              <a:t>26 April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9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C15B6-FEC2-49A8-8F08-2614D238EBAC}" type="datetime3">
              <a:rPr lang="en-US" smtClean="0"/>
              <a:t>26 April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3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omfaruk1177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79086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-75119" y="587631"/>
            <a:ext cx="11971547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13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3159" y="0"/>
            <a:ext cx="1038297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11500" b="1" dirty="0">
                <a:solidFill>
                  <a:schemeClr val="bg1"/>
                </a:solidFill>
                <a:latin typeface="NikoshBAN" pitchFamily="2" charset="0"/>
              </a:rPr>
              <a:t>تعريف اسماء الاشارة</a:t>
            </a:r>
            <a:endParaRPr lang="en-US" sz="11500" b="1" dirty="0">
              <a:solidFill>
                <a:schemeClr val="bg1"/>
              </a:solidFill>
              <a:latin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295400"/>
            <a:ext cx="11734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600" b="1" u="sng" dirty="0">
                <a:solidFill>
                  <a:srgbClr val="FFC000"/>
                </a:solidFill>
                <a:latin typeface="NikoshBAN" panose="02000000000000000000" pitchFamily="2" charset="0"/>
              </a:rPr>
              <a:t>اسماء الاشارة</a:t>
            </a:r>
            <a:r>
              <a:rPr lang="en-US" sz="6600" b="1" u="sng" dirty="0">
                <a:solidFill>
                  <a:srgbClr val="FFC000"/>
                </a:solidFill>
                <a:latin typeface="NikoshBAN" panose="02000000000000000000" pitchFamily="2" charset="0"/>
              </a:rPr>
              <a:t> </a:t>
            </a:r>
            <a:r>
              <a:rPr lang="en-US" sz="6600" b="1" u="sng" dirty="0" err="1">
                <a:solidFill>
                  <a:srgbClr val="FFC000"/>
                </a:solidFill>
                <a:latin typeface="NikoshBAN" panose="02000000000000000000" pitchFamily="2" charset="0"/>
              </a:rPr>
              <a:t>এর</a:t>
            </a:r>
            <a:r>
              <a:rPr lang="ar-SA" sz="6600" b="1" u="sng" dirty="0">
                <a:solidFill>
                  <a:srgbClr val="FFC000"/>
                </a:solidFill>
                <a:latin typeface="NikoshBAN" pitchFamily="2" charset="0"/>
              </a:rPr>
              <a:t> </a:t>
            </a:r>
            <a:r>
              <a:rPr lang="en-US" sz="6600" b="1" u="sng" dirty="0" err="1">
                <a:solidFill>
                  <a:srgbClr val="FFC000"/>
                </a:solidFill>
                <a:latin typeface="NikoshBAN" pitchFamily="2" charset="0"/>
              </a:rPr>
              <a:t>পরিচয়ঃ</a:t>
            </a:r>
            <a:r>
              <a:rPr lang="en-US" sz="6600" b="1" u="sng" dirty="0">
                <a:solidFill>
                  <a:srgbClr val="FFC000"/>
                </a:solidFill>
                <a:latin typeface="NikoshBAN" pitchFamily="2" charset="0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NikoshBAN" pitchFamily="2" charset="0"/>
              </a:rPr>
              <a:t>যে</a:t>
            </a:r>
            <a:r>
              <a:rPr lang="en-US" sz="6600" b="1" dirty="0">
                <a:solidFill>
                  <a:srgbClr val="FFC000"/>
                </a:solidFill>
                <a:latin typeface="NikoshBAN" pitchFamily="2" charset="0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NikoshBAN" pitchFamily="2" charset="0"/>
              </a:rPr>
              <a:t>সব</a:t>
            </a:r>
            <a:r>
              <a:rPr lang="en-US" sz="6600" b="1" dirty="0">
                <a:solidFill>
                  <a:srgbClr val="FFC000"/>
                </a:solidFill>
                <a:latin typeface="NikoshBAN" pitchFamily="2" charset="0"/>
              </a:rPr>
              <a:t> </a:t>
            </a:r>
            <a:r>
              <a:rPr lang="ar-SA" sz="6600" b="1" dirty="0">
                <a:solidFill>
                  <a:srgbClr val="FFC000"/>
                </a:solidFill>
                <a:latin typeface="NikoshBAN" pitchFamily="2" charset="0"/>
              </a:rPr>
              <a:t>اسم</a:t>
            </a:r>
            <a:r>
              <a:rPr lang="en-US" sz="6600" b="1" dirty="0">
                <a:solidFill>
                  <a:srgbClr val="FFC000"/>
                </a:solidFill>
                <a:latin typeface="NikoshBAN" pitchFamily="2" charset="0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NikoshBAN" pitchFamily="2" charset="0"/>
              </a:rPr>
              <a:t>নিকটের</a:t>
            </a:r>
            <a:r>
              <a:rPr lang="en-US" sz="6600" b="1" dirty="0">
                <a:solidFill>
                  <a:srgbClr val="FFC000"/>
                </a:solidFill>
                <a:latin typeface="NikoshBAN" pitchFamily="2" charset="0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NikoshBAN" pitchFamily="2" charset="0"/>
              </a:rPr>
              <a:t>কিংবা</a:t>
            </a:r>
            <a:r>
              <a:rPr lang="en-US" sz="6600" b="1" dirty="0">
                <a:solidFill>
                  <a:srgbClr val="FFC000"/>
                </a:solidFill>
                <a:latin typeface="NikoshBAN" pitchFamily="2" charset="0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NikoshBAN" pitchFamily="2" charset="0"/>
              </a:rPr>
              <a:t>দূরের</a:t>
            </a:r>
            <a:r>
              <a:rPr lang="en-US" sz="6600" b="1" dirty="0">
                <a:solidFill>
                  <a:srgbClr val="FFC000"/>
                </a:solidFill>
                <a:latin typeface="NikoshBAN" pitchFamily="2" charset="0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NikoshBAN" pitchFamily="2" charset="0"/>
              </a:rPr>
              <a:t>ব্যক্তি</a:t>
            </a:r>
            <a:r>
              <a:rPr lang="en-US" sz="6600" b="1" dirty="0">
                <a:solidFill>
                  <a:srgbClr val="FFC000"/>
                </a:solidFill>
                <a:latin typeface="NikoshBAN" pitchFamily="2" charset="0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NikoshBAN" pitchFamily="2" charset="0"/>
              </a:rPr>
              <a:t>বা</a:t>
            </a:r>
            <a:r>
              <a:rPr lang="en-US" sz="6600" b="1" dirty="0">
                <a:solidFill>
                  <a:srgbClr val="FFC000"/>
                </a:solidFill>
                <a:latin typeface="NikoshBAN" pitchFamily="2" charset="0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NikoshBAN" pitchFamily="2" charset="0"/>
              </a:rPr>
              <a:t>বস্তুর</a:t>
            </a:r>
            <a:r>
              <a:rPr lang="en-US" sz="6600" b="1" dirty="0">
                <a:solidFill>
                  <a:srgbClr val="FFC000"/>
                </a:solidFill>
                <a:latin typeface="NikoshBAN" pitchFamily="2" charset="0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NikoshBAN" pitchFamily="2" charset="0"/>
              </a:rPr>
              <a:t>প্রতি</a:t>
            </a:r>
            <a:r>
              <a:rPr lang="en-US" sz="6600" b="1" dirty="0">
                <a:solidFill>
                  <a:srgbClr val="FFC000"/>
                </a:solidFill>
                <a:latin typeface="NikoshBAN" pitchFamily="2" charset="0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NikoshBAN" pitchFamily="2" charset="0"/>
              </a:rPr>
              <a:t>ইঙ্গিত</a:t>
            </a:r>
            <a:r>
              <a:rPr lang="en-US" sz="6600" b="1" dirty="0">
                <a:solidFill>
                  <a:srgbClr val="FFC000"/>
                </a:solidFill>
                <a:latin typeface="NikoshBAN" pitchFamily="2" charset="0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NikoshBAN" pitchFamily="2" charset="0"/>
              </a:rPr>
              <a:t>করে</a:t>
            </a:r>
            <a:r>
              <a:rPr lang="en-US" sz="6600" b="1" dirty="0">
                <a:solidFill>
                  <a:srgbClr val="FFC000"/>
                </a:solidFill>
                <a:latin typeface="NikoshBAN" pitchFamily="2" charset="0"/>
              </a:rPr>
              <a:t>, </a:t>
            </a:r>
            <a:r>
              <a:rPr lang="en-US" sz="6600" b="1" dirty="0" err="1">
                <a:solidFill>
                  <a:srgbClr val="FFC000"/>
                </a:solidFill>
                <a:latin typeface="NikoshBAN" pitchFamily="2" charset="0"/>
              </a:rPr>
              <a:t>তাকে</a:t>
            </a:r>
            <a:r>
              <a:rPr lang="en-US" sz="6600" b="1" dirty="0">
                <a:solidFill>
                  <a:srgbClr val="FFC000"/>
                </a:solidFill>
                <a:latin typeface="NikoshBAN" pitchFamily="2" charset="0"/>
              </a:rPr>
              <a:t>   </a:t>
            </a:r>
            <a:r>
              <a:rPr lang="ar-SA" sz="6600" b="1" dirty="0">
                <a:solidFill>
                  <a:srgbClr val="FFC000"/>
                </a:solidFill>
                <a:latin typeface="NikoshBAN" panose="02000000000000000000" pitchFamily="2" charset="0"/>
              </a:rPr>
              <a:t>اسماء الاشارة </a:t>
            </a:r>
            <a:r>
              <a:rPr lang="en-US" sz="6600" b="1" dirty="0" err="1">
                <a:solidFill>
                  <a:srgbClr val="FFC000"/>
                </a:solidFill>
                <a:latin typeface="NikoshBAN" pitchFamily="2" charset="0"/>
              </a:rPr>
              <a:t>বলে</a:t>
            </a:r>
            <a:r>
              <a:rPr lang="en-US" sz="6600" b="1" dirty="0">
                <a:solidFill>
                  <a:srgbClr val="FFC000"/>
                </a:solidFill>
                <a:latin typeface="NikoshBAN" pitchFamily="2" charset="0"/>
              </a:rPr>
              <a:t>। 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962400"/>
            <a:ext cx="11201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600" b="1" dirty="0">
                <a:solidFill>
                  <a:srgbClr val="00B0F0"/>
                </a:solidFill>
                <a:latin typeface="NikoshBAN" panose="02000000000000000000" pitchFamily="2" charset="0"/>
              </a:rPr>
              <a:t>اسماء الاشارة</a:t>
            </a:r>
            <a:r>
              <a:rPr lang="en-US" sz="6600" b="1" dirty="0">
                <a:solidFill>
                  <a:srgbClr val="00B0F0"/>
                </a:solidFill>
                <a:latin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F0"/>
                </a:solidFill>
                <a:latin typeface="NikoshBAN" panose="02000000000000000000" pitchFamily="2" charset="0"/>
              </a:rPr>
              <a:t>এর</a:t>
            </a:r>
            <a:r>
              <a:rPr lang="ar-SA" sz="6600" b="1" dirty="0">
                <a:solidFill>
                  <a:srgbClr val="00B0F0"/>
                </a:solidFill>
                <a:latin typeface="NikoshBAN" pitchFamily="2" charset="0"/>
              </a:rPr>
              <a:t> </a:t>
            </a:r>
            <a:r>
              <a:rPr lang="en-US" sz="6600" b="1" dirty="0" err="1">
                <a:solidFill>
                  <a:srgbClr val="00B0F0"/>
                </a:solidFill>
                <a:latin typeface="NikoshBAN" pitchFamily="2" charset="0"/>
              </a:rPr>
              <a:t>উদাহরণঃ</a:t>
            </a:r>
            <a:endParaRPr lang="en-US" sz="6600" b="1" dirty="0">
              <a:solidFill>
                <a:srgbClr val="00B0F0"/>
              </a:solidFill>
              <a:latin typeface="NikoshBAN" pitchFamily="2" charset="0"/>
            </a:endParaRPr>
          </a:p>
          <a:p>
            <a:r>
              <a:rPr lang="en-US" sz="5400" b="1" dirty="0">
                <a:solidFill>
                  <a:srgbClr val="002060"/>
                </a:solidFill>
                <a:latin typeface="NikoshBAN" pitchFamily="2" charset="0"/>
              </a:rPr>
              <a:t>	 </a:t>
            </a:r>
            <a:r>
              <a:rPr lang="ar-SA" sz="6600" b="1" dirty="0">
                <a:solidFill>
                  <a:srgbClr val="002060"/>
                </a:solidFill>
                <a:latin typeface="NikoshBAN" pitchFamily="2" charset="0"/>
              </a:rPr>
              <a:t>هذا مسجد 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</a:rPr>
              <a:t> (</a:t>
            </a:r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</a:rPr>
              <a:t>এটি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</a:rPr>
              <a:t>একটি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</a:rPr>
              <a:t>মসজিদ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</a:rPr>
              <a:t>) </a:t>
            </a:r>
          </a:p>
          <a:p>
            <a:r>
              <a:rPr lang="en-US" sz="6600" b="1" dirty="0">
                <a:solidFill>
                  <a:srgbClr val="002060"/>
                </a:solidFill>
                <a:latin typeface="NikoshBAN" pitchFamily="2" charset="0"/>
              </a:rPr>
              <a:t>	</a:t>
            </a:r>
            <a:r>
              <a:rPr lang="ar-SA" sz="6600" b="1" dirty="0">
                <a:solidFill>
                  <a:srgbClr val="002060"/>
                </a:solidFill>
                <a:latin typeface="NikoshBAN" pitchFamily="2" charset="0"/>
              </a:rPr>
              <a:t>ذلك مسجدٌ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</a:rPr>
              <a:t>  (</a:t>
            </a:r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</a:rPr>
              <a:t>ঐটি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</a:rPr>
              <a:t>একটি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</a:rPr>
              <a:t>মসজিদ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</a:rPr>
              <a:t>)। </a:t>
            </a:r>
          </a:p>
        </p:txBody>
      </p:sp>
    </p:spTree>
    <p:extLst>
      <p:ext uri="{BB962C8B-B14F-4D97-AF65-F5344CB8AC3E}">
        <p14:creationId xmlns:p14="http://schemas.microsoft.com/office/powerpoint/2010/main" val="46979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11430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8800" b="1" dirty="0">
                <a:solidFill>
                  <a:schemeClr val="bg1"/>
                </a:solidFill>
                <a:latin typeface="NikoshBAN" panose="02000000000000000000" pitchFamily="2" charset="0"/>
              </a:rPr>
              <a:t>اسماء الاشارة </a:t>
            </a:r>
            <a:r>
              <a:rPr lang="en-US" sz="8800" b="1" dirty="0">
                <a:solidFill>
                  <a:schemeClr val="bg1"/>
                </a:solidFill>
                <a:latin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chemeClr val="bg1"/>
                </a:solidFill>
                <a:latin typeface="NikoshBAN" panose="02000000000000000000" pitchFamily="2" charset="0"/>
              </a:rPr>
              <a:t>এর</a:t>
            </a:r>
            <a:r>
              <a:rPr lang="en-US" sz="8800" b="1" dirty="0">
                <a:solidFill>
                  <a:schemeClr val="bg1"/>
                </a:solidFill>
                <a:latin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chemeClr val="bg1"/>
                </a:solidFill>
                <a:latin typeface="NikoshBAN" panose="02000000000000000000" pitchFamily="2" charset="0"/>
              </a:rPr>
              <a:t>প্রকার</a:t>
            </a:r>
            <a:r>
              <a:rPr lang="en-US" sz="8800" b="1" dirty="0">
                <a:solidFill>
                  <a:schemeClr val="bg1"/>
                </a:solidFill>
                <a:latin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  <a:latin typeface="NikoshBAN" panose="02000000000000000000" pitchFamily="2" charset="0"/>
              </a:rPr>
              <a:t>ভেদ</a:t>
            </a:r>
            <a:endParaRPr lang="ar-SA" sz="8800" b="1" dirty="0">
              <a:solidFill>
                <a:schemeClr val="bg1"/>
              </a:solidFill>
              <a:latin typeface="NikoshBAN" panose="02000000000000000000" pitchFamily="2" charset="0"/>
            </a:endParaRPr>
          </a:p>
          <a:p>
            <a:r>
              <a:rPr lang="en-US" sz="66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ar-SA" sz="8800" b="1" dirty="0">
                <a:solidFill>
                  <a:srgbClr val="FFC000"/>
                </a:solidFill>
                <a:latin typeface="NikoshBAN" panose="02000000000000000000" pitchFamily="2" charset="0"/>
              </a:rPr>
              <a:t>اسماء الاشارة </a:t>
            </a:r>
            <a:r>
              <a:rPr lang="en-US" sz="8800" b="1" dirty="0">
                <a:solidFill>
                  <a:srgbClr val="FFC000"/>
                </a:solidFill>
                <a:latin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FFC000"/>
                </a:solidFill>
                <a:latin typeface="NikoshBAN" panose="02000000000000000000" pitchFamily="2" charset="0"/>
              </a:rPr>
              <a:t>দুই</a:t>
            </a:r>
            <a:r>
              <a:rPr lang="en-US" sz="8800" b="1" dirty="0">
                <a:solidFill>
                  <a:srgbClr val="FFC000"/>
                </a:solidFill>
                <a:latin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C000"/>
                </a:solidFill>
                <a:latin typeface="NikoshBAN" panose="02000000000000000000" pitchFamily="2" charset="0"/>
              </a:rPr>
              <a:t>প্রকারঃ</a:t>
            </a:r>
            <a:endParaRPr lang="ar-SA" sz="8800" b="1" dirty="0" smtClean="0">
              <a:solidFill>
                <a:srgbClr val="FFC000"/>
              </a:solidFill>
              <a:latin typeface="NikoshBAN" panose="02000000000000000000" pitchFamily="2" charset="0"/>
            </a:endParaRPr>
          </a:p>
          <a:p>
            <a:r>
              <a:rPr lang="ar-SA" sz="6600" dirty="0" smtClean="0">
                <a:solidFill>
                  <a:schemeClr val="bg1"/>
                </a:solidFill>
                <a:latin typeface="NikoshBAN" panose="02000000000000000000" pitchFamily="2" charset="0"/>
              </a:rPr>
              <a:t> -  اسماء </a:t>
            </a:r>
            <a:r>
              <a:rPr lang="ar-SA" sz="6600" dirty="0">
                <a:solidFill>
                  <a:schemeClr val="bg1"/>
                </a:solidFill>
                <a:latin typeface="NikoshBAN" pitchFamily="2" charset="0"/>
              </a:rPr>
              <a:t>الاشارة </a:t>
            </a:r>
            <a:r>
              <a:rPr lang="ar-SA" sz="6600" dirty="0" smtClean="0">
                <a:solidFill>
                  <a:schemeClr val="bg1"/>
                </a:solidFill>
                <a:latin typeface="NikoshBAN" pitchFamily="2" charset="0"/>
              </a:rPr>
              <a:t>للقريب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</a:rPr>
              <a:t>নিকটবর্তী</a:t>
            </a:r>
            <a:endParaRPr lang="ar-SA" sz="6600" dirty="0" smtClean="0">
              <a:solidFill>
                <a:schemeClr val="bg1"/>
              </a:solidFill>
              <a:latin typeface="NikoshBAN" panose="02000000000000000000" pitchFamily="2" charset="0"/>
            </a:endParaRPr>
          </a:p>
          <a:p>
            <a:r>
              <a:rPr lang="ar-SA" sz="6600" dirty="0" smtClean="0">
                <a:solidFill>
                  <a:schemeClr val="bg1"/>
                </a:solidFill>
                <a:latin typeface="NikoshBAN" panose="02000000000000000000" pitchFamily="2" charset="0"/>
              </a:rPr>
              <a:t> -   اسماء </a:t>
            </a:r>
            <a:r>
              <a:rPr lang="ar-SA" sz="6600" dirty="0">
                <a:solidFill>
                  <a:schemeClr val="bg1"/>
                </a:solidFill>
                <a:latin typeface="NikoshBAN" pitchFamily="2" charset="0"/>
              </a:rPr>
              <a:t>الاشارة </a:t>
            </a:r>
            <a:r>
              <a:rPr lang="ar-SA" sz="6600" dirty="0" smtClean="0">
                <a:solidFill>
                  <a:schemeClr val="bg1"/>
                </a:solidFill>
                <a:latin typeface="NikoshBAN" pitchFamily="2" charset="0"/>
              </a:rPr>
              <a:t>للبعيد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</a:rPr>
              <a:t>দূরবর্তী</a:t>
            </a:r>
            <a:endParaRPr lang="en-US" sz="6600" dirty="0">
              <a:solidFill>
                <a:schemeClr val="bg1"/>
              </a:solidFill>
              <a:latin typeface="NikoshBAN" pitchFamily="2" charset="0"/>
            </a:endParaRPr>
          </a:p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91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1127760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solidFill>
                  <a:schemeClr val="bg1"/>
                </a:solidFill>
                <a:latin typeface="NikoshBAN" pitchFamily="2" charset="0"/>
              </a:rPr>
              <a:t>اسماء </a:t>
            </a:r>
            <a:r>
              <a:rPr lang="ar-SA" sz="11500" b="1" dirty="0">
                <a:solidFill>
                  <a:schemeClr val="bg1"/>
                </a:solidFill>
                <a:latin typeface="NikoshBAN" pitchFamily="2" charset="0"/>
              </a:rPr>
              <a:t>الاشارة </a:t>
            </a:r>
            <a:r>
              <a:rPr lang="ar-SA" sz="11500" b="1" dirty="0" smtClean="0">
                <a:solidFill>
                  <a:schemeClr val="bg1"/>
                </a:solidFill>
                <a:latin typeface="NikoshBAN" pitchFamily="2" charset="0"/>
              </a:rPr>
              <a:t>للقريب</a:t>
            </a:r>
          </a:p>
          <a:p>
            <a:pPr algn="ctr"/>
            <a:r>
              <a:rPr lang="ar-SA" sz="5400" u="sng" dirty="0" smtClean="0">
                <a:solidFill>
                  <a:srgbClr val="00B050"/>
                </a:solidFill>
                <a:latin typeface="NikoshBAN" pitchFamily="2" charset="0"/>
              </a:rPr>
              <a:t>اسماء الاشارة للقريب</a:t>
            </a:r>
            <a:r>
              <a:rPr lang="en-US" sz="5400" u="sng" dirty="0" smtClean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US" sz="5400" u="sng" dirty="0" err="1" smtClean="0">
                <a:solidFill>
                  <a:srgbClr val="00B050"/>
                </a:solidFill>
                <a:latin typeface="NikoshBAN" pitchFamily="2" charset="0"/>
              </a:rPr>
              <a:t>এর</a:t>
            </a:r>
            <a:r>
              <a:rPr lang="en-US" sz="5400" u="sng" dirty="0" smtClean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US" sz="5400" u="sng" dirty="0" err="1" smtClean="0">
                <a:solidFill>
                  <a:srgbClr val="00B050"/>
                </a:solidFill>
                <a:latin typeface="NikoshBAN" pitchFamily="2" charset="0"/>
              </a:rPr>
              <a:t>পরিচয়ঃ</a:t>
            </a:r>
            <a:r>
              <a:rPr lang="en-US" sz="5400" u="sng" dirty="0" smtClean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</a:rPr>
              <a:t>যে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ar-SA" sz="5400" dirty="0" smtClean="0">
                <a:solidFill>
                  <a:srgbClr val="00B050"/>
                </a:solidFill>
                <a:latin typeface="NikoshBAN" pitchFamily="2" charset="0"/>
              </a:rPr>
              <a:t>اسم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</a:rPr>
              <a:t>নিকটবর্তী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</a:rPr>
              <a:t>কোনো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</a:rPr>
              <a:t>ব্যক্তি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</a:rPr>
              <a:t>বা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</a:rPr>
              <a:t>বস্তুর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</a:rPr>
              <a:t>প্রতি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</a:rPr>
              <a:t>ইঙ্গিত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</a:rPr>
              <a:t>করে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</a:rPr>
              <a:t>উহাদেরকে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ar-SA" sz="5400" dirty="0" smtClean="0">
                <a:solidFill>
                  <a:srgbClr val="00B050"/>
                </a:solidFill>
                <a:latin typeface="NikoshBAN" pitchFamily="2" charset="0"/>
              </a:rPr>
              <a:t>اسماء الاشارة للقريب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</a:rPr>
              <a:t> 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</a:rPr>
              <a:t>বলে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</a:rPr>
              <a:t>।</a:t>
            </a:r>
          </a:p>
          <a:p>
            <a:pPr algn="ctr"/>
            <a:r>
              <a:rPr lang="en-US" sz="8000" dirty="0" err="1" smtClean="0">
                <a:solidFill>
                  <a:srgbClr val="FFC000"/>
                </a:solidFill>
                <a:latin typeface="NikoshBAN" pitchFamily="2" charset="0"/>
              </a:rPr>
              <a:t>উদাহরণঃ</a:t>
            </a:r>
            <a:r>
              <a:rPr lang="en-US" sz="8000" dirty="0" smtClean="0">
                <a:solidFill>
                  <a:srgbClr val="FFC000"/>
                </a:solidFill>
                <a:latin typeface="NikoshBAN" pitchFamily="2" charset="0"/>
              </a:rPr>
              <a:t> </a:t>
            </a:r>
            <a:r>
              <a:rPr lang="ar-SA" sz="8000" dirty="0" smtClean="0">
                <a:solidFill>
                  <a:srgbClr val="FFC000"/>
                </a:solidFill>
                <a:latin typeface="NikoshBAN" pitchFamily="2" charset="0"/>
              </a:rPr>
              <a:t>هذا اخى</a:t>
            </a:r>
            <a:r>
              <a:rPr lang="en-US" sz="8000" dirty="0" smtClean="0">
                <a:solidFill>
                  <a:srgbClr val="FFC000"/>
                </a:solidFill>
                <a:latin typeface="NikoshBAN" pitchFamily="2" charset="0"/>
              </a:rPr>
              <a:t> (এ </a:t>
            </a:r>
            <a:r>
              <a:rPr lang="en-US" sz="8000" dirty="0" err="1" smtClean="0">
                <a:solidFill>
                  <a:srgbClr val="FFC000"/>
                </a:solidFill>
                <a:latin typeface="NikoshBAN" pitchFamily="2" charset="0"/>
              </a:rPr>
              <a:t>আমার</a:t>
            </a:r>
            <a:r>
              <a:rPr lang="en-US" sz="8000" dirty="0" smtClean="0">
                <a:solidFill>
                  <a:srgbClr val="FFC000"/>
                </a:solidFill>
                <a:latin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C000"/>
                </a:solidFill>
                <a:latin typeface="NikoshBAN" pitchFamily="2" charset="0"/>
              </a:rPr>
              <a:t>ভাই</a:t>
            </a:r>
            <a:r>
              <a:rPr lang="en-US" sz="8000" dirty="0" smtClean="0">
                <a:solidFill>
                  <a:srgbClr val="FFC000"/>
                </a:solidFill>
                <a:latin typeface="NikoshBAN" pitchFamily="2" charset="0"/>
              </a:rPr>
              <a:t>)। </a:t>
            </a:r>
            <a:endParaRPr lang="en-US" sz="8000" dirty="0">
              <a:solidFill>
                <a:srgbClr val="FFC000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60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199" y="239877"/>
            <a:ext cx="11829143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3800" b="1" dirty="0">
                <a:solidFill>
                  <a:schemeClr val="bg1"/>
                </a:solidFill>
                <a:latin typeface="NikoshBAN" pitchFamily="2" charset="0"/>
              </a:rPr>
              <a:t>اسماء الاشارة </a:t>
            </a:r>
            <a:r>
              <a:rPr lang="ar-SA" sz="13800" b="1" dirty="0" smtClean="0">
                <a:solidFill>
                  <a:schemeClr val="bg1"/>
                </a:solidFill>
                <a:latin typeface="NikoshBAN" pitchFamily="2" charset="0"/>
              </a:rPr>
              <a:t>للبعيد</a:t>
            </a:r>
            <a:endParaRPr lang="en-US" b="1" dirty="0" smtClean="0">
              <a:latin typeface="NikoshBAN" pitchFamily="2" charset="0"/>
            </a:endParaRPr>
          </a:p>
          <a:p>
            <a:r>
              <a:rPr lang="en-US" sz="6000" b="1" dirty="0">
                <a:solidFill>
                  <a:srgbClr val="FFC000"/>
                </a:solidFill>
                <a:latin typeface="NikoshBAN" pitchFamily="2" charset="0"/>
              </a:rPr>
              <a:t> </a:t>
            </a:r>
            <a:r>
              <a:rPr lang="ar-SA" sz="6000" b="1" u="sng" dirty="0">
                <a:solidFill>
                  <a:srgbClr val="FFC000"/>
                </a:solidFill>
                <a:latin typeface="NikoshBAN" pitchFamily="2" charset="0"/>
              </a:rPr>
              <a:t>اسماء الاشارة للبعيد</a:t>
            </a:r>
            <a:r>
              <a:rPr lang="en-US" sz="6000" b="1" u="sng" dirty="0">
                <a:solidFill>
                  <a:srgbClr val="FFC000"/>
                </a:solidFill>
                <a:latin typeface="NikoshBAN" pitchFamily="2" charset="0"/>
              </a:rPr>
              <a:t> </a:t>
            </a:r>
            <a:r>
              <a:rPr lang="en-US" sz="6000" b="1" u="sng" dirty="0" err="1">
                <a:solidFill>
                  <a:srgbClr val="FFC000"/>
                </a:solidFill>
                <a:latin typeface="NikoshBAN" pitchFamily="2" charset="0"/>
              </a:rPr>
              <a:t>এর</a:t>
            </a:r>
            <a:r>
              <a:rPr lang="en-US" sz="6000" b="1" u="sng" dirty="0">
                <a:solidFill>
                  <a:srgbClr val="FFC000"/>
                </a:solidFill>
                <a:latin typeface="NikoshBAN" pitchFamily="2" charset="0"/>
              </a:rPr>
              <a:t> </a:t>
            </a:r>
            <a:r>
              <a:rPr lang="en-US" sz="6000" b="1" u="sng" dirty="0" err="1">
                <a:solidFill>
                  <a:srgbClr val="FFC000"/>
                </a:solidFill>
                <a:latin typeface="NikoshBAN" pitchFamily="2" charset="0"/>
              </a:rPr>
              <a:t>পরিচয়ঃ</a:t>
            </a:r>
            <a:r>
              <a:rPr lang="en-US" sz="6000" b="1" u="sng" dirty="0">
                <a:solidFill>
                  <a:srgbClr val="FFC000"/>
                </a:solidFill>
                <a:latin typeface="NikoshBAN" pitchFamily="2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NikoshBAN" pitchFamily="2" charset="0"/>
              </a:rPr>
              <a:t>যে</a:t>
            </a:r>
            <a:r>
              <a:rPr lang="en-US" sz="6000" b="1" dirty="0">
                <a:solidFill>
                  <a:srgbClr val="FFC000"/>
                </a:solidFill>
                <a:latin typeface="NikoshBAN" pitchFamily="2" charset="0"/>
              </a:rPr>
              <a:t> </a:t>
            </a:r>
            <a:r>
              <a:rPr lang="ar-SA" sz="6000" b="1" dirty="0">
                <a:solidFill>
                  <a:srgbClr val="FFC000"/>
                </a:solidFill>
                <a:latin typeface="NikoshBAN" pitchFamily="2" charset="0"/>
              </a:rPr>
              <a:t>اسم</a:t>
            </a:r>
            <a:r>
              <a:rPr lang="en-US" sz="6000" b="1" dirty="0">
                <a:solidFill>
                  <a:srgbClr val="FFC000"/>
                </a:solidFill>
                <a:latin typeface="NikoshBAN" pitchFamily="2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NikoshBAN" pitchFamily="2" charset="0"/>
              </a:rPr>
              <a:t>দূরবর্তী</a:t>
            </a:r>
            <a:r>
              <a:rPr lang="en-US" sz="6000" b="1" dirty="0">
                <a:solidFill>
                  <a:srgbClr val="FFC000"/>
                </a:solidFill>
                <a:latin typeface="NikoshBAN" pitchFamily="2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NikoshBAN" pitchFamily="2" charset="0"/>
              </a:rPr>
              <a:t>কোনো</a:t>
            </a:r>
            <a:r>
              <a:rPr lang="en-US" sz="6000" b="1" dirty="0">
                <a:solidFill>
                  <a:srgbClr val="FFC000"/>
                </a:solidFill>
                <a:latin typeface="NikoshBAN" pitchFamily="2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NikoshBAN" pitchFamily="2" charset="0"/>
              </a:rPr>
              <a:t>ব্যক্তি</a:t>
            </a:r>
            <a:r>
              <a:rPr lang="en-US" sz="6000" b="1" dirty="0">
                <a:solidFill>
                  <a:srgbClr val="FFC000"/>
                </a:solidFill>
                <a:latin typeface="NikoshBAN" pitchFamily="2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NikoshBAN" pitchFamily="2" charset="0"/>
              </a:rPr>
              <a:t>বা</a:t>
            </a:r>
            <a:r>
              <a:rPr lang="en-US" sz="6000" b="1" dirty="0">
                <a:solidFill>
                  <a:srgbClr val="FFC000"/>
                </a:solidFill>
                <a:latin typeface="NikoshBAN" pitchFamily="2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NikoshBAN" pitchFamily="2" charset="0"/>
              </a:rPr>
              <a:t>বস্তুর</a:t>
            </a:r>
            <a:r>
              <a:rPr lang="en-US" sz="6000" b="1" dirty="0">
                <a:solidFill>
                  <a:srgbClr val="FFC000"/>
                </a:solidFill>
                <a:latin typeface="NikoshBAN" pitchFamily="2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NikoshBAN" pitchFamily="2" charset="0"/>
              </a:rPr>
              <a:t>প্রতি</a:t>
            </a:r>
            <a:r>
              <a:rPr lang="en-US" sz="6000" b="1" dirty="0">
                <a:solidFill>
                  <a:srgbClr val="FFC000"/>
                </a:solidFill>
                <a:latin typeface="NikoshBAN" pitchFamily="2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NikoshBAN" pitchFamily="2" charset="0"/>
              </a:rPr>
              <a:t>ইঙ্গিত</a:t>
            </a:r>
            <a:r>
              <a:rPr lang="en-US" sz="6000" b="1" dirty="0">
                <a:solidFill>
                  <a:srgbClr val="FFC000"/>
                </a:solidFill>
                <a:latin typeface="NikoshBAN" pitchFamily="2" charset="0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NikoshBAN" pitchFamily="2" charset="0"/>
              </a:rPr>
              <a:t>করে</a:t>
            </a:r>
            <a:r>
              <a:rPr lang="en-US" sz="6000" b="1" dirty="0">
                <a:solidFill>
                  <a:srgbClr val="FFC000"/>
                </a:solidFill>
                <a:latin typeface="NikoshBAN" pitchFamily="2" charset="0"/>
              </a:rPr>
              <a:t>, </a:t>
            </a:r>
            <a:r>
              <a:rPr lang="en-US" sz="6000" b="1" dirty="0" err="1">
                <a:solidFill>
                  <a:srgbClr val="FFC000"/>
                </a:solidFill>
                <a:latin typeface="NikoshBAN" pitchFamily="2" charset="0"/>
              </a:rPr>
              <a:t>উহাদেরকে</a:t>
            </a:r>
            <a:r>
              <a:rPr lang="en-US" sz="6000" b="1" dirty="0">
                <a:solidFill>
                  <a:srgbClr val="FFC000"/>
                </a:solidFill>
                <a:latin typeface="NikoshBAN" pitchFamily="2" charset="0"/>
              </a:rPr>
              <a:t> </a:t>
            </a:r>
            <a:r>
              <a:rPr lang="ar-SA" sz="6000" b="1" dirty="0">
                <a:solidFill>
                  <a:srgbClr val="FFC000"/>
                </a:solidFill>
                <a:latin typeface="NikoshBAN" pitchFamily="2" charset="0"/>
              </a:rPr>
              <a:t>اسماء الاشارة للبعيد</a:t>
            </a:r>
            <a:r>
              <a:rPr lang="en-US" sz="6000" b="1" dirty="0">
                <a:solidFill>
                  <a:srgbClr val="FFC000"/>
                </a:solidFill>
                <a:latin typeface="NikoshBAN" pitchFamily="2" charset="0"/>
              </a:rPr>
              <a:t>  </a:t>
            </a:r>
            <a:r>
              <a:rPr lang="en-US" sz="6000" b="1" dirty="0" err="1">
                <a:solidFill>
                  <a:srgbClr val="FFC000"/>
                </a:solidFill>
                <a:latin typeface="NikoshBAN" pitchFamily="2" charset="0"/>
              </a:rPr>
              <a:t>বলে</a:t>
            </a:r>
            <a:r>
              <a:rPr lang="en-US" sz="6000" b="1" dirty="0">
                <a:solidFill>
                  <a:srgbClr val="FFC000"/>
                </a:solidFill>
                <a:latin typeface="NikoshBAN" pitchFamily="2" charset="0"/>
              </a:rPr>
              <a:t>।</a:t>
            </a:r>
          </a:p>
          <a:p>
            <a:pPr algn="ctr"/>
            <a:endParaRPr lang="en-US" b="1" dirty="0" smtClean="0">
              <a:latin typeface="NikoshBAN" pitchFamily="2" charset="0"/>
            </a:endParaRPr>
          </a:p>
          <a:p>
            <a:r>
              <a:rPr lang="en-US" sz="7200" b="1" dirty="0" err="1">
                <a:solidFill>
                  <a:srgbClr val="00B050"/>
                </a:solidFill>
                <a:latin typeface="NikoshBAN" pitchFamily="2" charset="0"/>
              </a:rPr>
              <a:t>উদাহরণঃ</a:t>
            </a:r>
            <a:r>
              <a:rPr lang="en-US" sz="7200" b="1" dirty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ar-SA" sz="7200" b="1" dirty="0">
                <a:solidFill>
                  <a:srgbClr val="00B050"/>
                </a:solidFill>
                <a:latin typeface="NikoshBAN" pitchFamily="2" charset="0"/>
              </a:rPr>
              <a:t>ذلك كتابٌ </a:t>
            </a:r>
            <a:r>
              <a:rPr lang="en-US" sz="7200" b="1" dirty="0">
                <a:solidFill>
                  <a:srgbClr val="00B050"/>
                </a:solidFill>
                <a:latin typeface="NikoshBAN" pitchFamily="2" charset="0"/>
              </a:rPr>
              <a:t>  (</a:t>
            </a:r>
            <a:r>
              <a:rPr lang="en-US" sz="7200" b="1" dirty="0" err="1">
                <a:solidFill>
                  <a:srgbClr val="00B050"/>
                </a:solidFill>
                <a:latin typeface="NikoshBAN" pitchFamily="2" charset="0"/>
              </a:rPr>
              <a:t>ঐটি</a:t>
            </a:r>
            <a:r>
              <a:rPr lang="en-US" sz="7200" b="1" dirty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NikoshBAN" pitchFamily="2" charset="0"/>
              </a:rPr>
              <a:t>একটি</a:t>
            </a:r>
            <a:r>
              <a:rPr lang="en-US" sz="7200" b="1" dirty="0">
                <a:solidFill>
                  <a:srgbClr val="00B050"/>
                </a:solidFill>
                <a:latin typeface="NikoshBAN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NikoshBAN" pitchFamily="2" charset="0"/>
              </a:rPr>
              <a:t>বই</a:t>
            </a:r>
            <a:r>
              <a:rPr lang="en-US" sz="7200" b="1" dirty="0" smtClean="0">
                <a:solidFill>
                  <a:srgbClr val="00B050"/>
                </a:solidFill>
                <a:latin typeface="NikoshBAN" pitchFamily="2" charset="0"/>
              </a:rPr>
              <a:t>)।</a:t>
            </a:r>
            <a:endParaRPr lang="en-US" b="1" dirty="0">
              <a:latin typeface="NikoshBAN" pitchFamily="2" charset="0"/>
            </a:endParaRPr>
          </a:p>
          <a:p>
            <a:pPr algn="ctr"/>
            <a:endParaRPr lang="en-US" b="1" dirty="0" smtClean="0">
              <a:latin typeface="NikoshBAN" pitchFamily="2" charset="0"/>
            </a:endParaRPr>
          </a:p>
          <a:p>
            <a:pPr algn="ctr"/>
            <a:endParaRPr lang="en-US" b="1" dirty="0">
              <a:latin typeface="NikoshBAN" pitchFamily="2" charset="0"/>
            </a:endParaRPr>
          </a:p>
          <a:p>
            <a:pPr algn="ctr"/>
            <a:endParaRPr lang="en-US" b="1" dirty="0"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42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94840" y="388204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9674-DAF1-48D4-90B6-4F6CBA1E366A}" type="datetime3">
              <a:rPr lang="en-US" smtClean="0"/>
              <a:t>26 April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, 01714338932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71800" y="388204"/>
            <a:ext cx="46482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atin typeface="NikoshBAN" pitchFamily="2" charset="0"/>
              </a:rPr>
              <a:t>اسماء الاشارة للبعيد</a:t>
            </a:r>
            <a:endParaRPr lang="en-US" sz="4400" b="1" dirty="0">
              <a:latin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94840" y="1981200"/>
            <a:ext cx="8468360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4400" u="sng" dirty="0">
                <a:latin typeface="NikoshBAN" pitchFamily="2" charset="0"/>
                <a:cs typeface="NikoshBAN" pitchFamily="2" charset="0"/>
              </a:rPr>
              <a:t>اسماء الاشارة للبعيد</a:t>
            </a:r>
            <a:r>
              <a:rPr lang="en-US" sz="44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latin typeface="NikoshBAN" pitchFamily="2" charset="0"/>
                <a:cs typeface="NikoshBAN" pitchFamily="2" charset="0"/>
              </a:rPr>
              <a:t>পরিচয়ঃ</a:t>
            </a:r>
            <a:r>
              <a:rPr lang="en-US" sz="44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4400" dirty="0">
                <a:latin typeface="NikoshBAN" pitchFamily="2" charset="0"/>
                <a:cs typeface="NikoshBAN" pitchFamily="2" charset="0"/>
              </a:rPr>
              <a:t>اسم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দূরবর্তী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কোনো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ইঙ্গিত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উহাদেরকে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4400" dirty="0">
                <a:latin typeface="NikoshBAN" pitchFamily="2" charset="0"/>
                <a:cs typeface="NikoshBAN" pitchFamily="2" charset="0"/>
              </a:rPr>
              <a:t>اسماء الاشارة للبعيد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81200" y="4800601"/>
            <a:ext cx="83820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4400" dirty="0">
                <a:latin typeface="NikoshBAN" pitchFamily="2" charset="0"/>
                <a:cs typeface="NikoshBAN" pitchFamily="2" charset="0"/>
              </a:rPr>
              <a:t>ذلك كتابٌ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(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ঐটি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)। </a:t>
            </a:r>
          </a:p>
        </p:txBody>
      </p:sp>
    </p:spTree>
    <p:extLst>
      <p:ext uri="{BB962C8B-B14F-4D97-AF65-F5344CB8AC3E}">
        <p14:creationId xmlns:p14="http://schemas.microsoft.com/office/powerpoint/2010/main" val="553626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khil - 2019 - Class-6 qawaid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t="11827" r="14103" b="36889"/>
          <a:stretch/>
        </p:blipFill>
        <p:spPr>
          <a:xfrm>
            <a:off x="188686" y="152399"/>
            <a:ext cx="11901714" cy="66838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3066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654" y="762000"/>
            <a:ext cx="110337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+mj-cs"/>
              </a:rPr>
              <a:t>একক </a:t>
            </a:r>
            <a:r>
              <a:rPr lang="bn-BD" sz="96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+mj-cs"/>
              </a:rPr>
              <a:t>কাজ</a:t>
            </a:r>
            <a:r>
              <a:rPr lang="ar-SA" sz="96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+mj-cs"/>
              </a:rPr>
              <a:t>العمل واحد- </a:t>
            </a:r>
            <a:endParaRPr lang="bn-BD" sz="96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3200400"/>
            <a:ext cx="111155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8000" b="1" dirty="0">
                <a:solidFill>
                  <a:srgbClr val="FFC000"/>
                </a:solidFill>
                <a:latin typeface="NikoshBAN" panose="02000000000000000000" pitchFamily="2" charset="0"/>
              </a:rPr>
              <a:t>اسماء الاشارة </a:t>
            </a:r>
            <a:r>
              <a:rPr lang="en-US" sz="8000" b="1" dirty="0">
                <a:solidFill>
                  <a:srgbClr val="FFC000"/>
                </a:solidFill>
                <a:latin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C000"/>
                </a:solidFill>
                <a:latin typeface="NikoshBAN" panose="02000000000000000000" pitchFamily="2" charset="0"/>
              </a:rPr>
              <a:t>এর</a:t>
            </a:r>
            <a:r>
              <a:rPr lang="en-US" sz="8000" b="1" dirty="0" smtClean="0">
                <a:solidFill>
                  <a:srgbClr val="FFC000"/>
                </a:solidFill>
                <a:latin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C000"/>
                </a:solidFill>
                <a:latin typeface="NikoshBAN" panose="02000000000000000000" pitchFamily="2" charset="0"/>
              </a:rPr>
              <a:t>কাকে</a:t>
            </a:r>
            <a:r>
              <a:rPr lang="en-US" sz="8000" b="1" dirty="0" smtClean="0">
                <a:solidFill>
                  <a:srgbClr val="FFC000"/>
                </a:solidFill>
                <a:latin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C000"/>
                </a:solidFill>
                <a:latin typeface="NikoshBAN" panose="02000000000000000000" pitchFamily="2" charset="0"/>
              </a:rPr>
              <a:t>বলে</a:t>
            </a:r>
            <a:r>
              <a:rPr lang="en-US" sz="8000" b="1" dirty="0" smtClean="0">
                <a:solidFill>
                  <a:srgbClr val="FFC000"/>
                </a:solidFill>
                <a:latin typeface="NikoshBAN" panose="02000000000000000000" pitchFamily="2" charset="0"/>
              </a:rPr>
              <a:t>?  </a:t>
            </a:r>
            <a:endParaRPr lang="ar-SA" sz="8000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473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1219199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15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ar-SA" sz="115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العمل الزوج-</a:t>
            </a:r>
            <a:endParaRPr lang="en-US" sz="115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2400" y="2514600"/>
            <a:ext cx="114473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8000" b="1" dirty="0">
                <a:solidFill>
                  <a:srgbClr val="FFC000"/>
                </a:solidFill>
                <a:latin typeface="NikoshBAN" panose="02000000000000000000" pitchFamily="2" charset="0"/>
              </a:rPr>
              <a:t>اسماء الاشارة </a:t>
            </a:r>
            <a:r>
              <a:rPr lang="en-US" sz="8000" b="1" dirty="0">
                <a:solidFill>
                  <a:srgbClr val="FFC000"/>
                </a:solidFill>
                <a:latin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rgbClr val="FFC000"/>
                </a:solidFill>
                <a:latin typeface="NikoshBAN" panose="02000000000000000000" pitchFamily="2" charset="0"/>
              </a:rPr>
              <a:t>কয়টি</a:t>
            </a:r>
            <a:r>
              <a:rPr lang="en-US" sz="8000" b="1" dirty="0" smtClean="0">
                <a:solidFill>
                  <a:srgbClr val="FFC000"/>
                </a:solidFill>
                <a:latin typeface="NikoshBAN" panose="02000000000000000000" pitchFamily="2" charset="0"/>
              </a:rPr>
              <a:t> ও </a:t>
            </a:r>
            <a:r>
              <a:rPr lang="en-US" sz="8000" b="1" dirty="0" err="1" smtClean="0">
                <a:solidFill>
                  <a:srgbClr val="FFC000"/>
                </a:solidFill>
                <a:latin typeface="NikoshBAN" panose="02000000000000000000" pitchFamily="2" charset="0"/>
              </a:rPr>
              <a:t>কি</a:t>
            </a:r>
            <a:r>
              <a:rPr lang="en-US" sz="8000" b="1" dirty="0" smtClean="0">
                <a:solidFill>
                  <a:srgbClr val="FFC000"/>
                </a:solidFill>
                <a:latin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C000"/>
                </a:solidFill>
                <a:latin typeface="NikoshBAN" panose="02000000000000000000" pitchFamily="2" charset="0"/>
              </a:rPr>
              <a:t>কি</a:t>
            </a:r>
            <a:r>
              <a:rPr lang="en-US" sz="8000" b="1" dirty="0" smtClean="0">
                <a:solidFill>
                  <a:srgbClr val="FFC000"/>
                </a:solidFill>
                <a:latin typeface="NikoshBAN" panose="02000000000000000000" pitchFamily="2" charset="0"/>
              </a:rPr>
              <a:t> ?  </a:t>
            </a:r>
            <a:endParaRPr lang="ar-SA" sz="8000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641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483" y="381000"/>
            <a:ext cx="1155156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BD" sz="115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ar-SA" sz="115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الفرق-</a:t>
            </a:r>
            <a:r>
              <a:rPr lang="en-US" sz="115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115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العمل</a:t>
            </a:r>
            <a:endParaRPr lang="en-US" sz="115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2400" y="2514600"/>
            <a:ext cx="130631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8000" b="1" dirty="0">
                <a:solidFill>
                  <a:srgbClr val="FFC000"/>
                </a:solidFill>
                <a:latin typeface="NikoshBAN" panose="02000000000000000000" pitchFamily="2" charset="0"/>
              </a:rPr>
              <a:t>اسماء الاشارة </a:t>
            </a:r>
            <a:r>
              <a:rPr lang="en-US" sz="8000" b="1" dirty="0">
                <a:solidFill>
                  <a:srgbClr val="FFC000"/>
                </a:solidFill>
                <a:latin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C000"/>
                </a:solidFill>
                <a:latin typeface="NikoshBAN" panose="02000000000000000000" pitchFamily="2" charset="0"/>
              </a:rPr>
              <a:t>কত</a:t>
            </a:r>
            <a:r>
              <a:rPr lang="en-US" sz="8000" b="1" dirty="0" smtClean="0">
                <a:solidFill>
                  <a:srgbClr val="FFC000"/>
                </a:solidFill>
                <a:latin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C000"/>
                </a:solidFill>
                <a:latin typeface="NikoshBAN" panose="02000000000000000000" pitchFamily="2" charset="0"/>
              </a:rPr>
              <a:t>প্রকার</a:t>
            </a:r>
            <a:r>
              <a:rPr lang="en-US" sz="8000" b="1" dirty="0" smtClean="0">
                <a:solidFill>
                  <a:srgbClr val="FFC000"/>
                </a:solidFill>
                <a:latin typeface="NikoshBAN" panose="02000000000000000000" pitchFamily="2" charset="0"/>
              </a:rPr>
              <a:t> ও </a:t>
            </a:r>
            <a:r>
              <a:rPr lang="en-US" sz="8000" b="1" dirty="0" err="1" smtClean="0">
                <a:solidFill>
                  <a:srgbClr val="FFC000"/>
                </a:solidFill>
                <a:latin typeface="NikoshBAN" panose="02000000000000000000" pitchFamily="2" charset="0"/>
              </a:rPr>
              <a:t>কি</a:t>
            </a:r>
            <a:r>
              <a:rPr lang="en-US" sz="8000" b="1" dirty="0" smtClean="0">
                <a:solidFill>
                  <a:srgbClr val="FFC000"/>
                </a:solidFill>
                <a:latin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C000"/>
                </a:solidFill>
                <a:latin typeface="NikoshBAN" panose="02000000000000000000" pitchFamily="2" charset="0"/>
              </a:rPr>
              <a:t>কি</a:t>
            </a:r>
            <a:r>
              <a:rPr lang="en-US" sz="8000" b="1" dirty="0" smtClean="0">
                <a:solidFill>
                  <a:srgbClr val="FFC000"/>
                </a:solidFill>
                <a:latin typeface="NikoshBAN" panose="02000000000000000000" pitchFamily="2" charset="0"/>
              </a:rPr>
              <a:t> ?  </a:t>
            </a:r>
            <a:endParaRPr lang="ar-SA" sz="8000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60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908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6471" y="152400"/>
            <a:ext cx="1087829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ar-SA" sz="96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96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048000"/>
            <a:ext cx="1173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00B0F0"/>
                </a:solidFill>
                <a:latin typeface="NikoshBAN" panose="02000000000000000000" pitchFamily="2" charset="0"/>
              </a:rPr>
              <a:t> </a:t>
            </a:r>
            <a:r>
              <a:rPr lang="ar-SA" sz="6000" b="1" dirty="0">
                <a:solidFill>
                  <a:schemeClr val="bg1"/>
                </a:solidFill>
                <a:latin typeface="NikoshBAN" panose="02000000000000000000" pitchFamily="2" charset="0"/>
              </a:rPr>
              <a:t>اسماء الا</a:t>
            </a:r>
            <a:r>
              <a:rPr lang="ar-SA" sz="4000" b="1" dirty="0">
                <a:solidFill>
                  <a:schemeClr val="bg1"/>
                </a:solidFill>
                <a:latin typeface="NikoshBAN" panose="02000000000000000000" pitchFamily="2" charset="0"/>
              </a:rPr>
              <a:t>شارة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</a:rPr>
              <a:t>এর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</a:rPr>
              <a:t> প্রকার গুলি সংজ্ঞাসহ লিখে আনবে? 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</a:rPr>
              <a:t> 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29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6286" y="-228600"/>
            <a:ext cx="12192000" cy="749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SA" altLang="en-US" sz="14900" b="1" dirty="0" smtClean="0">
                <a:solidFill>
                  <a:schemeClr val="bg1"/>
                </a:solidFill>
              </a:rPr>
              <a:t>تعريف</a:t>
            </a:r>
            <a:r>
              <a:rPr lang="ar-SA" altLang="en-US" sz="9600" b="1" dirty="0" smtClean="0">
                <a:solidFill>
                  <a:schemeClr val="bg1"/>
                </a:solidFill>
              </a:rPr>
              <a:t> </a:t>
            </a:r>
            <a:r>
              <a:rPr lang="ar-SA" altLang="en-US" sz="14900" b="1" dirty="0" smtClean="0">
                <a:solidFill>
                  <a:schemeClr val="bg1"/>
                </a:solidFill>
              </a:rPr>
              <a:t>المعلم</a:t>
            </a:r>
            <a:endParaRPr lang="en-US" altLang="en-US" sz="14900" b="1" dirty="0" smtClean="0">
              <a:solidFill>
                <a:schemeClr val="bg1"/>
              </a:solidFill>
            </a:endParaRPr>
          </a:p>
          <a:p>
            <a:pPr algn="r"/>
            <a:r>
              <a:rPr lang="ar-SA" altLang="en-US" sz="7200" b="1" dirty="0" smtClean="0">
                <a:solidFill>
                  <a:srgbClr val="FFC000"/>
                </a:solidFill>
              </a:rPr>
              <a:t>ابو </a:t>
            </a:r>
            <a:r>
              <a:rPr lang="ar-SA" altLang="en-US" sz="7200" b="1" dirty="0">
                <a:solidFill>
                  <a:srgbClr val="FFC000"/>
                </a:solidFill>
              </a:rPr>
              <a:t>عمر محمد فاروق </a:t>
            </a:r>
            <a:r>
              <a:rPr lang="ar-SA" altLang="en-US" sz="7200" b="1" dirty="0" smtClean="0">
                <a:solidFill>
                  <a:srgbClr val="FFC000"/>
                </a:solidFill>
              </a:rPr>
              <a:t>حسين</a:t>
            </a:r>
            <a:endParaRPr lang="ar-SA" altLang="en-US" sz="7200" b="1" dirty="0">
              <a:solidFill>
                <a:srgbClr val="FFC000"/>
              </a:solidFill>
            </a:endParaRPr>
          </a:p>
          <a:p>
            <a:pPr algn="r"/>
            <a:r>
              <a:rPr lang="ar-SA" altLang="en-US" sz="5400" b="1" dirty="0">
                <a:solidFill>
                  <a:schemeClr val="bg1"/>
                </a:solidFill>
              </a:rPr>
              <a:t> مدير المدرسة </a:t>
            </a:r>
          </a:p>
          <a:p>
            <a:pPr algn="r"/>
            <a:r>
              <a:rPr lang="ar-SA" altLang="en-US" sz="5400" b="1" dirty="0">
                <a:solidFill>
                  <a:srgbClr val="00B050"/>
                </a:solidFill>
              </a:rPr>
              <a:t>المدرسة الدخليةالسلامية  </a:t>
            </a:r>
            <a:r>
              <a:rPr lang="ar-SA" altLang="en-US" sz="5400" b="1" dirty="0" smtClean="0">
                <a:solidFill>
                  <a:srgbClr val="00B050"/>
                </a:solidFill>
              </a:rPr>
              <a:t>بروداروغاهت</a:t>
            </a:r>
            <a:r>
              <a:rPr lang="en-US" altLang="en-US" sz="5400" b="1" dirty="0" smtClean="0">
                <a:solidFill>
                  <a:srgbClr val="00B050"/>
                </a:solidFill>
              </a:rPr>
              <a:t>          </a:t>
            </a:r>
            <a:r>
              <a:rPr lang="ar-SA" altLang="en-US" sz="4400" b="1" dirty="0" smtClean="0">
                <a:solidFill>
                  <a:srgbClr val="00B0F0"/>
                </a:solidFill>
              </a:rPr>
              <a:t>سيتاكتد ستوغرام</a:t>
            </a:r>
            <a:endParaRPr lang="ar-SA" altLang="en-US" sz="4400" b="1" dirty="0">
              <a:solidFill>
                <a:srgbClr val="00B0F0"/>
              </a:solidFill>
            </a:endParaRPr>
          </a:p>
          <a:p>
            <a:r>
              <a:rPr lang="en-US" altLang="en-US" sz="4800" b="1" dirty="0">
                <a:solidFill>
                  <a:srgbClr val="92D050"/>
                </a:solidFill>
              </a:rPr>
              <a:t>Emil – </a:t>
            </a:r>
            <a:r>
              <a:rPr lang="en-US" altLang="en-US" sz="4800" b="1" dirty="0">
                <a:solidFill>
                  <a:srgbClr val="92D050"/>
                </a:solidFill>
                <a:hlinkClick r:id="rId3"/>
              </a:rPr>
              <a:t>aomfaruk1177@gmail.com</a:t>
            </a:r>
          </a:p>
          <a:p>
            <a:r>
              <a:rPr lang="en-US" altLang="en-US" sz="6000" b="1" i="1" dirty="0" err="1">
                <a:solidFill>
                  <a:srgbClr val="FFFF00"/>
                </a:solidFill>
              </a:rPr>
              <a:t>Mobail</a:t>
            </a:r>
            <a:r>
              <a:rPr lang="en-US" altLang="en-US" sz="6000" b="1" dirty="0">
                <a:solidFill>
                  <a:srgbClr val="FFFF00"/>
                </a:solidFill>
              </a:rPr>
              <a:t> – 01818433486 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2070847" cy="253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932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52400" y="0"/>
            <a:ext cx="1234440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9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r>
              <a:rPr lang="bn-BD" sz="166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66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6600" b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6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58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336804"/>
            <a:ext cx="12104914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7900" b="1" dirty="0">
                <a:solidFill>
                  <a:schemeClr val="bg1"/>
                </a:solidFill>
              </a:rPr>
              <a:t>تعريف الدرس</a:t>
            </a:r>
          </a:p>
          <a:p>
            <a:pPr algn="ctr"/>
            <a:r>
              <a:rPr lang="ar-SA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 </a:t>
            </a:r>
            <a:r>
              <a:rPr lang="ar-SA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السامن </a:t>
            </a:r>
            <a:r>
              <a:rPr lang="ar-S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الداخل</a:t>
            </a:r>
          </a:p>
          <a:p>
            <a:pPr algn="ctr"/>
            <a:r>
              <a:rPr lang="ar-SA" sz="6000" b="1" dirty="0">
                <a:solidFill>
                  <a:srgbClr val="FFC000"/>
                </a:solidFill>
              </a:rPr>
              <a:t>القواعد اللغة العربية</a:t>
            </a:r>
          </a:p>
          <a:p>
            <a:pPr algn="ctr"/>
            <a:r>
              <a:rPr lang="ar-SA" sz="7200" b="1" dirty="0">
                <a:solidFill>
                  <a:srgbClr val="00B050"/>
                </a:solidFill>
              </a:rPr>
              <a:t>الدرس </a:t>
            </a:r>
            <a:r>
              <a:rPr lang="ar-SA" sz="7200" b="1" dirty="0" smtClean="0">
                <a:solidFill>
                  <a:srgbClr val="00B050"/>
                </a:solidFill>
              </a:rPr>
              <a:t>السابع </a:t>
            </a:r>
          </a:p>
          <a:p>
            <a:pPr algn="ctr"/>
            <a:r>
              <a:rPr lang="ar-SA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السماء الشارة 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r-SA" sz="45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2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khil - 2019 - Class-6 qawaid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1" t="10222" r="27796" b="17778"/>
          <a:stretch/>
        </p:blipFill>
        <p:spPr>
          <a:xfrm>
            <a:off x="18143" y="0"/>
            <a:ext cx="1222102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Dakhil - 2019 - Class-6 qawaid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2" t="25037" r="41372" b="64000"/>
          <a:stretch/>
        </p:blipFill>
        <p:spPr>
          <a:xfrm>
            <a:off x="0" y="2362200"/>
            <a:ext cx="5189838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6322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29"/>
            <a:ext cx="12148457" cy="68652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3576" y="167306"/>
            <a:ext cx="1181124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bn-BD" sz="66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GB" sz="66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66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66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66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الصور و قولوا </a:t>
            </a:r>
            <a:r>
              <a:rPr lang="ar-SA" sz="66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66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6716" y="2213819"/>
            <a:ext cx="27895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8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মাছ</a:t>
            </a:r>
            <a:endParaRPr lang="en-US" sz="8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94" y="-1"/>
            <a:ext cx="12211494" cy="68253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983" y="5715000"/>
            <a:ext cx="1181124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bn-BD" sz="66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GB" sz="66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66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66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66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الصور و قولوا </a:t>
            </a:r>
            <a:r>
              <a:rPr lang="ar-SA" sz="66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66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9154" y="1600200"/>
            <a:ext cx="43701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ঐ </a:t>
            </a:r>
            <a:r>
              <a:rPr lang="en-US" sz="6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চাঁদ</a:t>
            </a:r>
            <a:endParaRPr lang="en-US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24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8058" y="228600"/>
            <a:ext cx="12250057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9900" b="1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</a:rPr>
              <a:t>اعلان الدرس</a:t>
            </a:r>
          </a:p>
          <a:p>
            <a:pPr algn="ctr"/>
            <a:r>
              <a:rPr lang="en-US" sz="9600" b="1" dirty="0" err="1">
                <a:ln w="0"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>
                <a:ln w="0"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0"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9600" b="1" dirty="0">
                <a:ln w="0"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0"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9600" dirty="0">
              <a:solidFill>
                <a:srgbClr val="FFC000"/>
              </a:solidFill>
            </a:endParaRPr>
          </a:p>
          <a:p>
            <a:pPr algn="ctr"/>
            <a:r>
              <a:rPr lang="ar-SA" sz="13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اسماء </a:t>
            </a:r>
            <a:r>
              <a:rPr lang="ar-SA" sz="13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الاشارة</a:t>
            </a:r>
            <a:endParaRPr lang="ar-SA" sz="13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586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7788" y="381000"/>
            <a:ext cx="12138259" cy="603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38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138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13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138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ar-SA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ar-SA" sz="6600" b="1" dirty="0" smtClean="0">
                <a:solidFill>
                  <a:srgbClr val="00B0F0"/>
                </a:solidFill>
                <a:latin typeface="NikoshBAN" panose="02000000000000000000" pitchFamily="2" charset="0"/>
              </a:rPr>
              <a:t>اسماء الاشارة </a:t>
            </a:r>
            <a:r>
              <a:rPr lang="en-US" sz="6600" b="1" dirty="0" smtClean="0">
                <a:solidFill>
                  <a:srgbClr val="00B0F0"/>
                </a:solidFill>
                <a:latin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F0"/>
                </a:solidFill>
                <a:latin typeface="NikoshBAN" panose="02000000000000000000" pitchFamily="2" charset="0"/>
              </a:rPr>
              <a:t>পরিচয়</a:t>
            </a:r>
            <a:r>
              <a:rPr lang="en-US" sz="6600" b="1" dirty="0">
                <a:solidFill>
                  <a:srgbClr val="00B0F0"/>
                </a:solidFill>
                <a:latin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F0"/>
                </a:solidFill>
                <a:latin typeface="NikoshBAN" panose="02000000000000000000" pitchFamily="2" charset="0"/>
              </a:rPr>
              <a:t>বলতে</a:t>
            </a:r>
            <a:r>
              <a:rPr lang="en-US" sz="6600" b="1" dirty="0">
                <a:solidFill>
                  <a:srgbClr val="00B0F0"/>
                </a:solidFill>
                <a:latin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F0"/>
                </a:solidFill>
                <a:latin typeface="NikoshBAN" panose="02000000000000000000" pitchFamily="2" charset="0"/>
              </a:rPr>
              <a:t>পারবে</a:t>
            </a:r>
            <a:r>
              <a:rPr lang="en-US" sz="6600" b="1" dirty="0">
                <a:solidFill>
                  <a:srgbClr val="00B0F0"/>
                </a:solidFill>
                <a:latin typeface="NikoshBAN" panose="02000000000000000000" pitchFamily="2" charset="0"/>
              </a:rPr>
              <a:t>। </a:t>
            </a:r>
            <a:endParaRPr lang="ar-SA" sz="6600" dirty="0">
              <a:ln w="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  <a:p>
            <a:r>
              <a:rPr lang="ar-SA" sz="6600" b="1" dirty="0" smtClean="0">
                <a:solidFill>
                  <a:srgbClr val="00B0F0"/>
                </a:solidFill>
                <a:latin typeface="NikoshBAN" panose="02000000000000000000" pitchFamily="2" charset="0"/>
              </a:rPr>
              <a:t>اسماء الاشارة </a:t>
            </a:r>
            <a:r>
              <a:rPr lang="en-US" sz="6600" b="1" dirty="0" smtClean="0">
                <a:solidFill>
                  <a:srgbClr val="00B0F0"/>
                </a:solidFill>
                <a:latin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F0"/>
                </a:solidFill>
                <a:latin typeface="NikoshBAN" panose="02000000000000000000" pitchFamily="2" charset="0"/>
              </a:rPr>
              <a:t>এর</a:t>
            </a:r>
            <a:r>
              <a:rPr lang="en-US" sz="6600" b="1" dirty="0">
                <a:solidFill>
                  <a:srgbClr val="00B0F0"/>
                </a:solidFill>
                <a:latin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F0"/>
                </a:solidFill>
                <a:latin typeface="NikoshBAN" panose="02000000000000000000" pitchFamily="2" charset="0"/>
              </a:rPr>
              <a:t>প্রকার</a:t>
            </a:r>
            <a:r>
              <a:rPr lang="en-US" sz="6600" b="1" dirty="0">
                <a:solidFill>
                  <a:srgbClr val="00B0F0"/>
                </a:solidFill>
                <a:latin typeface="NikoshBAN" panose="02000000000000000000" pitchFamily="2" charset="0"/>
              </a:rPr>
              <a:t>  </a:t>
            </a:r>
            <a:r>
              <a:rPr lang="en-US" sz="6600" b="1" dirty="0" err="1">
                <a:solidFill>
                  <a:srgbClr val="00B0F0"/>
                </a:solidFill>
                <a:latin typeface="NikoshBAN" panose="02000000000000000000" pitchFamily="2" charset="0"/>
              </a:rPr>
              <a:t>বলতে</a:t>
            </a:r>
            <a:r>
              <a:rPr lang="en-US" sz="6600" b="1" dirty="0">
                <a:solidFill>
                  <a:srgbClr val="00B0F0"/>
                </a:solidFill>
                <a:latin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F0"/>
                </a:solidFill>
                <a:latin typeface="NikoshBAN" panose="02000000000000000000" pitchFamily="2" charset="0"/>
              </a:rPr>
              <a:t>পারবে</a:t>
            </a:r>
            <a:r>
              <a:rPr lang="en-US" sz="6600" b="1" dirty="0">
                <a:solidFill>
                  <a:srgbClr val="00B0F0"/>
                </a:solidFill>
                <a:latin typeface="NikoshBAN" panose="02000000000000000000" pitchFamily="2" charset="0"/>
              </a:rPr>
              <a:t>। </a:t>
            </a:r>
            <a:endParaRPr lang="ar-SA" sz="6600" dirty="0">
              <a:ln w="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  <a:p>
            <a:r>
              <a:rPr lang="ar-SA" sz="6600" b="1" dirty="0">
                <a:solidFill>
                  <a:srgbClr val="00B0F0"/>
                </a:solidFill>
                <a:latin typeface="NikoshBAN" panose="02000000000000000000" pitchFamily="2" charset="0"/>
              </a:rPr>
              <a:t> </a:t>
            </a:r>
            <a:r>
              <a:rPr lang="ar-SA" sz="6600" b="1" dirty="0" smtClean="0">
                <a:solidFill>
                  <a:srgbClr val="00B0F0"/>
                </a:solidFill>
                <a:latin typeface="NikoshBAN" panose="02000000000000000000" pitchFamily="2" charset="0"/>
              </a:rPr>
              <a:t>اسماء الاشارة </a:t>
            </a:r>
            <a:r>
              <a:rPr lang="en-US" sz="6600" b="1" dirty="0" err="1" smtClean="0">
                <a:solidFill>
                  <a:srgbClr val="00B0F0"/>
                </a:solidFill>
                <a:latin typeface="NikoshBAN" panose="02000000000000000000" pitchFamily="2" charset="0"/>
              </a:rPr>
              <a:t>এর</a:t>
            </a:r>
            <a:r>
              <a:rPr lang="en-US" sz="6600" b="1" dirty="0" smtClean="0">
                <a:solidFill>
                  <a:srgbClr val="00B0F0"/>
                </a:solidFill>
                <a:latin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B0F0"/>
                </a:solidFill>
                <a:latin typeface="NikoshBAN" panose="02000000000000000000" pitchFamily="2" charset="0"/>
              </a:rPr>
              <a:t>সংখ্যা</a:t>
            </a:r>
            <a:r>
              <a:rPr lang="en-US" sz="6600" b="1" dirty="0" smtClean="0">
                <a:solidFill>
                  <a:srgbClr val="00B0F0"/>
                </a:solidFill>
                <a:latin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B0F0"/>
                </a:solidFill>
                <a:latin typeface="NikoshBAN" panose="02000000000000000000" pitchFamily="2" charset="0"/>
              </a:rPr>
              <a:t>বলতে</a:t>
            </a:r>
            <a:r>
              <a:rPr lang="en-US" sz="6600" b="1" dirty="0" smtClean="0">
                <a:solidFill>
                  <a:srgbClr val="00B0F0"/>
                </a:solidFill>
                <a:latin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B0F0"/>
                </a:solidFill>
                <a:latin typeface="NikoshBAN" panose="02000000000000000000" pitchFamily="2" charset="0"/>
              </a:rPr>
              <a:t>পারবে</a:t>
            </a:r>
            <a:r>
              <a:rPr lang="en-US" sz="6600" b="1" dirty="0" smtClean="0">
                <a:solidFill>
                  <a:srgbClr val="00B0F0"/>
                </a:solidFill>
                <a:latin typeface="NikoshBAN" panose="02000000000000000000" pitchFamily="2" charset="0"/>
              </a:rPr>
              <a:t>। </a:t>
            </a:r>
          </a:p>
          <a:p>
            <a:pPr algn="ctr"/>
            <a:endParaRPr lang="bn-BD" sz="320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854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akhil - 2019 - Class-6 qawaid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8" t="21630" r="31132" b="5940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1489</TotalTime>
  <Words>318</Words>
  <Application>Microsoft Office PowerPoint</Application>
  <PresentationFormat>Widescreen</PresentationFormat>
  <Paragraphs>73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D H Liton</cp:lastModifiedBy>
  <cp:revision>420</cp:revision>
  <dcterms:created xsi:type="dcterms:W3CDTF">2015-05-23T05:54:04Z</dcterms:created>
  <dcterms:modified xsi:type="dcterms:W3CDTF">2020-04-26T11:09:35Z</dcterms:modified>
</cp:coreProperties>
</file>